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23"/>
  </p:notesMasterIdLst>
  <p:sldIdLst>
    <p:sldId id="256" r:id="rId2"/>
    <p:sldId id="286" r:id="rId3"/>
    <p:sldId id="258" r:id="rId4"/>
    <p:sldId id="259" r:id="rId5"/>
    <p:sldId id="261" r:id="rId6"/>
    <p:sldId id="262" r:id="rId7"/>
    <p:sldId id="312" r:id="rId8"/>
    <p:sldId id="313" r:id="rId9"/>
    <p:sldId id="267" r:id="rId10"/>
    <p:sldId id="268" r:id="rId11"/>
    <p:sldId id="272" r:id="rId12"/>
    <p:sldId id="277" r:id="rId13"/>
    <p:sldId id="278" r:id="rId14"/>
    <p:sldId id="279" r:id="rId15"/>
    <p:sldId id="314" r:id="rId16"/>
    <p:sldId id="280" r:id="rId17"/>
    <p:sldId id="281" r:id="rId18"/>
    <p:sldId id="282" r:id="rId19"/>
    <p:sldId id="315" r:id="rId20"/>
    <p:sldId id="284" r:id="rId21"/>
    <p:sldId id="316" r:id="rId22"/>
  </p:sldIdLst>
  <p:sldSz cx="9144000" cy="5143500" type="screen16x9"/>
  <p:notesSz cx="6858000" cy="9144000"/>
  <p:embeddedFontLst>
    <p:embeddedFont>
      <p:font typeface="Anaheim" panose="020B0604020202020204" charset="0"/>
      <p:regular r:id="rId24"/>
      <p:bold r:id="rId25"/>
    </p:embeddedFont>
    <p:embeddedFont>
      <p:font typeface="Bebas Neue" panose="020B0606020202050201" pitchFamily="34" charset="0"/>
      <p:regular r:id="rId26"/>
    </p:embeddedFont>
    <p:embeddedFont>
      <p:font typeface="DM Sans" pitchFamily="2" charset="0"/>
      <p:regular r:id="rId27"/>
      <p:bold r:id="rId28"/>
      <p:italic r:id="rId29"/>
      <p:boldItalic r:id="rId30"/>
    </p:embeddedFont>
    <p:embeddedFont>
      <p:font typeface="Microsoft YaHei" panose="020B0503020204020204" pitchFamily="34" charset="-122"/>
      <p:regular r:id="rId31"/>
      <p:bold r:id="rId32"/>
    </p:embeddedFont>
    <p:embeddedFont>
      <p:font typeface="Microsoft YaHei UI" panose="020B0503020204020204" pitchFamily="34" charset="-122"/>
      <p:regular r:id="rId33"/>
      <p:bold r:id="rId34"/>
    </p:embeddedFont>
    <p:embeddedFont>
      <p:font typeface="Nunito Light" pitchFamily="2" charset="0"/>
      <p:regular r:id="rId35"/>
      <p:italic r:id="rId36"/>
    </p:embeddedFont>
    <p:embeddedFont>
      <p:font typeface="Outfit" panose="020B0604020202020204" charset="0"/>
      <p:regular r:id="rId37"/>
      <p:bold r:id="rId38"/>
    </p:embeddedFont>
    <p:embeddedFont>
      <p:font typeface="Outfit ExtraBold" panose="020B0604020202020204" charset="0"/>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CAAA81-6A2C-41B1-BEDE-01B5CCB32E24}">
  <a:tblStyle styleId="{AECAAA81-6A2C-41B1-BEDE-01B5CCB32E2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84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2"/>
        <p:cNvGrpSpPr/>
        <p:nvPr/>
      </p:nvGrpSpPr>
      <p:grpSpPr>
        <a:xfrm>
          <a:off x="0" y="0"/>
          <a:ext cx="0" cy="0"/>
          <a:chOff x="0" y="0"/>
          <a:chExt cx="0" cy="0"/>
        </a:xfrm>
      </p:grpSpPr>
      <p:sp>
        <p:nvSpPr>
          <p:cNvPr id="2243" name="Google Shape;224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4" name="Google Shape;224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8"/>
        <p:cNvGrpSpPr/>
        <p:nvPr/>
      </p:nvGrpSpPr>
      <p:grpSpPr>
        <a:xfrm>
          <a:off x="0" y="0"/>
          <a:ext cx="0" cy="0"/>
          <a:chOff x="0" y="0"/>
          <a:chExt cx="0" cy="0"/>
        </a:xfrm>
      </p:grpSpPr>
      <p:sp>
        <p:nvSpPr>
          <p:cNvPr id="2799" name="Google Shape;2799;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0" name="Google Shape;280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0"/>
        <p:cNvGrpSpPr/>
        <p:nvPr/>
      </p:nvGrpSpPr>
      <p:grpSpPr>
        <a:xfrm>
          <a:off x="0" y="0"/>
          <a:ext cx="0" cy="0"/>
          <a:chOff x="0" y="0"/>
          <a:chExt cx="0" cy="0"/>
        </a:xfrm>
      </p:grpSpPr>
      <p:sp>
        <p:nvSpPr>
          <p:cNvPr id="2881" name="Google Shape;2881;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2" name="Google Shape;2882;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8"/>
        <p:cNvGrpSpPr/>
        <p:nvPr/>
      </p:nvGrpSpPr>
      <p:grpSpPr>
        <a:xfrm>
          <a:off x="0" y="0"/>
          <a:ext cx="0" cy="0"/>
          <a:chOff x="0" y="0"/>
          <a:chExt cx="0" cy="0"/>
        </a:xfrm>
      </p:grpSpPr>
      <p:sp>
        <p:nvSpPr>
          <p:cNvPr id="2949" name="Google Shape;2949;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0" name="Google Shape;2950;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4"/>
        <p:cNvGrpSpPr/>
        <p:nvPr/>
      </p:nvGrpSpPr>
      <p:grpSpPr>
        <a:xfrm>
          <a:off x="0" y="0"/>
          <a:ext cx="0" cy="0"/>
          <a:chOff x="0" y="0"/>
          <a:chExt cx="0" cy="0"/>
        </a:xfrm>
      </p:grpSpPr>
      <p:sp>
        <p:nvSpPr>
          <p:cNvPr id="2965" name="Google Shape;2965;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6" name="Google Shape;2966;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3"/>
        <p:cNvGrpSpPr/>
        <p:nvPr/>
      </p:nvGrpSpPr>
      <p:grpSpPr>
        <a:xfrm>
          <a:off x="0" y="0"/>
          <a:ext cx="0" cy="0"/>
          <a:chOff x="0" y="0"/>
          <a:chExt cx="0" cy="0"/>
        </a:xfrm>
      </p:grpSpPr>
      <p:sp>
        <p:nvSpPr>
          <p:cNvPr id="3024" name="Google Shape;3024;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5" name="Google Shape;3025;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4"/>
        <p:cNvGrpSpPr/>
        <p:nvPr/>
      </p:nvGrpSpPr>
      <p:grpSpPr>
        <a:xfrm>
          <a:off x="0" y="0"/>
          <a:ext cx="0" cy="0"/>
          <a:chOff x="0" y="0"/>
          <a:chExt cx="0" cy="0"/>
        </a:xfrm>
      </p:grpSpPr>
      <p:sp>
        <p:nvSpPr>
          <p:cNvPr id="3185" name="Google Shape;318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6" name="Google Shape;318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6"/>
        <p:cNvGrpSpPr/>
        <p:nvPr/>
      </p:nvGrpSpPr>
      <p:grpSpPr>
        <a:xfrm>
          <a:off x="0" y="0"/>
          <a:ext cx="0" cy="0"/>
          <a:chOff x="0" y="0"/>
          <a:chExt cx="0" cy="0"/>
        </a:xfrm>
      </p:grpSpPr>
      <p:sp>
        <p:nvSpPr>
          <p:cNvPr id="3207" name="Google Shape;3207;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8" name="Google Shape;3208;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0"/>
        <p:cNvGrpSpPr/>
        <p:nvPr/>
      </p:nvGrpSpPr>
      <p:grpSpPr>
        <a:xfrm>
          <a:off x="0" y="0"/>
          <a:ext cx="0" cy="0"/>
          <a:chOff x="0" y="0"/>
          <a:chExt cx="0" cy="0"/>
        </a:xfrm>
      </p:grpSpPr>
      <p:sp>
        <p:nvSpPr>
          <p:cNvPr id="2391" name="Google Shape;2391;g275af73fed2_1_22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2" name="Google Shape;2392;g275af73fed2_1_22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2"/>
        <p:cNvGrpSpPr/>
        <p:nvPr/>
      </p:nvGrpSpPr>
      <p:grpSpPr>
        <a:xfrm>
          <a:off x="0" y="0"/>
          <a:ext cx="0" cy="0"/>
          <a:chOff x="0" y="0"/>
          <a:chExt cx="0" cy="0"/>
        </a:xfrm>
      </p:grpSpPr>
      <p:sp>
        <p:nvSpPr>
          <p:cNvPr id="2533" name="Google Shape;2533;g275af73fed2_1_22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4" name="Google Shape;2534;g275af73fed2_1_22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g275af73fed2_1_23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3" name="Google Shape;2573;g275af73fed2_1_23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6"/>
        <p:cNvGrpSpPr/>
        <p:nvPr/>
      </p:nvGrpSpPr>
      <p:grpSpPr>
        <a:xfrm>
          <a:off x="0" y="0"/>
          <a:ext cx="0" cy="0"/>
          <a:chOff x="0" y="0"/>
          <a:chExt cx="0" cy="0"/>
        </a:xfrm>
      </p:grpSpPr>
      <p:sp>
        <p:nvSpPr>
          <p:cNvPr id="2647" name="Google Shape;2647;g275af73fed2_1_23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8" name="Google Shape;2648;g275af73fed2_1_23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07925" y="1429125"/>
            <a:ext cx="6528000" cy="19941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46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00" y="338782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7081025" y="608550"/>
            <a:ext cx="2505600" cy="557100"/>
          </a:xfrm>
          <a:prstGeom prst="rect">
            <a:avLst/>
          </a:prstGeom>
          <a:solidFill>
            <a:schemeClr val="accent2"/>
          </a:solid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utfit"/>
              <a:buNone/>
              <a:defRPr sz="25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Outfit"/>
              <a:buNone/>
              <a:defRPr sz="2400" b="1">
                <a:latin typeface="Outfit"/>
                <a:ea typeface="Outfit"/>
                <a:cs typeface="Outfit"/>
                <a:sym typeface="Outfit"/>
              </a:defRPr>
            </a:lvl2pPr>
            <a:lvl3pPr lvl="2" algn="ctr" rtl="0">
              <a:lnSpc>
                <a:spcPct val="100000"/>
              </a:lnSpc>
              <a:spcBef>
                <a:spcPts val="0"/>
              </a:spcBef>
              <a:spcAft>
                <a:spcPts val="0"/>
              </a:spcAft>
              <a:buSzPts val="2400"/>
              <a:buFont typeface="Outfit"/>
              <a:buNone/>
              <a:defRPr sz="2400" b="1">
                <a:latin typeface="Outfit"/>
                <a:ea typeface="Outfit"/>
                <a:cs typeface="Outfit"/>
                <a:sym typeface="Outfit"/>
              </a:defRPr>
            </a:lvl3pPr>
            <a:lvl4pPr lvl="3" algn="ctr" rtl="0">
              <a:lnSpc>
                <a:spcPct val="100000"/>
              </a:lnSpc>
              <a:spcBef>
                <a:spcPts val="0"/>
              </a:spcBef>
              <a:spcAft>
                <a:spcPts val="0"/>
              </a:spcAft>
              <a:buSzPts val="2400"/>
              <a:buFont typeface="Outfit"/>
              <a:buNone/>
              <a:defRPr sz="2400" b="1">
                <a:latin typeface="Outfit"/>
                <a:ea typeface="Outfit"/>
                <a:cs typeface="Outfit"/>
                <a:sym typeface="Outfit"/>
              </a:defRPr>
            </a:lvl4pPr>
            <a:lvl5pPr lvl="4" algn="ctr" rtl="0">
              <a:lnSpc>
                <a:spcPct val="100000"/>
              </a:lnSpc>
              <a:spcBef>
                <a:spcPts val="0"/>
              </a:spcBef>
              <a:spcAft>
                <a:spcPts val="0"/>
              </a:spcAft>
              <a:buSzPts val="2400"/>
              <a:buFont typeface="Outfit"/>
              <a:buNone/>
              <a:defRPr sz="2400" b="1">
                <a:latin typeface="Outfit"/>
                <a:ea typeface="Outfit"/>
                <a:cs typeface="Outfit"/>
                <a:sym typeface="Outfit"/>
              </a:defRPr>
            </a:lvl5pPr>
            <a:lvl6pPr lvl="5" algn="ctr" rtl="0">
              <a:lnSpc>
                <a:spcPct val="100000"/>
              </a:lnSpc>
              <a:spcBef>
                <a:spcPts val="0"/>
              </a:spcBef>
              <a:spcAft>
                <a:spcPts val="0"/>
              </a:spcAft>
              <a:buSzPts val="2400"/>
              <a:buFont typeface="Outfit"/>
              <a:buNone/>
              <a:defRPr sz="2400" b="1">
                <a:latin typeface="Outfit"/>
                <a:ea typeface="Outfit"/>
                <a:cs typeface="Outfit"/>
                <a:sym typeface="Outfit"/>
              </a:defRPr>
            </a:lvl6pPr>
            <a:lvl7pPr lvl="6" algn="ctr" rtl="0">
              <a:lnSpc>
                <a:spcPct val="100000"/>
              </a:lnSpc>
              <a:spcBef>
                <a:spcPts val="0"/>
              </a:spcBef>
              <a:spcAft>
                <a:spcPts val="0"/>
              </a:spcAft>
              <a:buSzPts val="2400"/>
              <a:buFont typeface="Outfit"/>
              <a:buNone/>
              <a:defRPr sz="2400" b="1">
                <a:latin typeface="Outfit"/>
                <a:ea typeface="Outfit"/>
                <a:cs typeface="Outfit"/>
                <a:sym typeface="Outfit"/>
              </a:defRPr>
            </a:lvl7pPr>
            <a:lvl8pPr lvl="7" algn="ctr" rtl="0">
              <a:lnSpc>
                <a:spcPct val="100000"/>
              </a:lnSpc>
              <a:spcBef>
                <a:spcPts val="0"/>
              </a:spcBef>
              <a:spcAft>
                <a:spcPts val="0"/>
              </a:spcAft>
              <a:buSzPts val="2400"/>
              <a:buFont typeface="Outfit"/>
              <a:buNone/>
              <a:defRPr sz="2400" b="1">
                <a:latin typeface="Outfit"/>
                <a:ea typeface="Outfit"/>
                <a:cs typeface="Outfit"/>
                <a:sym typeface="Outfit"/>
              </a:defRPr>
            </a:lvl8pPr>
            <a:lvl9pPr lvl="8" algn="ctr" rtl="0">
              <a:lnSpc>
                <a:spcPct val="100000"/>
              </a:lnSpc>
              <a:spcBef>
                <a:spcPts val="0"/>
              </a:spcBef>
              <a:spcAft>
                <a:spcPts val="0"/>
              </a:spcAft>
              <a:buSzPts val="2400"/>
              <a:buFont typeface="Outfit"/>
              <a:buNone/>
              <a:defRPr sz="2400" b="1">
                <a:latin typeface="Outfit"/>
                <a:ea typeface="Outfit"/>
                <a:cs typeface="Outfit"/>
                <a:sym typeface="Outfit"/>
              </a:defRPr>
            </a:lvl9pPr>
          </a:lstStyle>
          <a:p>
            <a:endParaRPr/>
          </a:p>
        </p:txBody>
      </p:sp>
      <p:sp>
        <p:nvSpPr>
          <p:cNvPr id="12" name="Google Shape;12;p2"/>
          <p:cNvSpPr/>
          <p:nvPr/>
        </p:nvSpPr>
        <p:spPr>
          <a:xfrm>
            <a:off x="7726000" y="-149601"/>
            <a:ext cx="1592086" cy="1276695"/>
          </a:xfrm>
          <a:custGeom>
            <a:avLst/>
            <a:gdLst/>
            <a:ahLst/>
            <a:cxnLst/>
            <a:rect l="l" t="t" r="r" b="b"/>
            <a:pathLst>
              <a:path w="27668" h="22187" extrusionOk="0">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8375" y="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7687500" y="4179450"/>
            <a:ext cx="1050974" cy="1154151"/>
            <a:chOff x="7946500" y="4129225"/>
            <a:chExt cx="1050974" cy="1154151"/>
          </a:xfrm>
        </p:grpSpPr>
        <p:sp>
          <p:nvSpPr>
            <p:cNvPr id="16" name="Google Shape;16;p2"/>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1044853" y="-415568"/>
            <a:ext cx="8014127" cy="5980541"/>
            <a:chOff x="-1044853" y="-415568"/>
            <a:chExt cx="8014127" cy="5980541"/>
          </a:xfrm>
        </p:grpSpPr>
        <p:grpSp>
          <p:nvGrpSpPr>
            <p:cNvPr id="24" name="Google Shape;24;p2"/>
            <p:cNvGrpSpPr/>
            <p:nvPr/>
          </p:nvGrpSpPr>
          <p:grpSpPr>
            <a:xfrm rot="4034852">
              <a:off x="-693257" y="1324959"/>
              <a:ext cx="1331775" cy="1648166"/>
              <a:chOff x="3961475" y="3551375"/>
              <a:chExt cx="373750" cy="462525"/>
            </a:xfrm>
          </p:grpSpPr>
          <p:sp>
            <p:nvSpPr>
              <p:cNvPr id="25" name="Google Shape;25;p2"/>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rot="-5221876">
              <a:off x="5982355" y="-450628"/>
              <a:ext cx="903215" cy="1025221"/>
              <a:chOff x="3932350" y="2919350"/>
              <a:chExt cx="324625" cy="368475"/>
            </a:xfrm>
          </p:grpSpPr>
          <p:sp>
            <p:nvSpPr>
              <p:cNvPr id="32" name="Google Shape;32;p2"/>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2833224" y="4539765"/>
              <a:ext cx="903204" cy="1025208"/>
              <a:chOff x="3932350" y="2919350"/>
              <a:chExt cx="324625" cy="368475"/>
            </a:xfrm>
          </p:grpSpPr>
          <p:sp>
            <p:nvSpPr>
              <p:cNvPr id="37" name="Google Shape;37;p2"/>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 name="Google Shape;41;p2"/>
          <p:cNvGrpSpPr/>
          <p:nvPr/>
        </p:nvGrpSpPr>
        <p:grpSpPr>
          <a:xfrm flipH="1">
            <a:off x="-731310" y="-5"/>
            <a:ext cx="1850673" cy="892154"/>
            <a:chOff x="5356775" y="3618225"/>
            <a:chExt cx="822375" cy="396425"/>
          </a:xfrm>
        </p:grpSpPr>
        <p:sp>
          <p:nvSpPr>
            <p:cNvPr id="42" name="Google Shape;42;p2"/>
            <p:cNvSpPr/>
            <p:nvPr/>
          </p:nvSpPr>
          <p:spPr>
            <a:xfrm>
              <a:off x="5863875" y="3618225"/>
              <a:ext cx="219550" cy="166875"/>
            </a:xfrm>
            <a:custGeom>
              <a:avLst/>
              <a:gdLst/>
              <a:ahLst/>
              <a:cxnLst/>
              <a:rect l="l" t="t" r="r" b="b"/>
              <a:pathLst>
                <a:path w="8782" h="6675" extrusionOk="0">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16925" y="3643750"/>
              <a:ext cx="137925" cy="111575"/>
            </a:xfrm>
            <a:custGeom>
              <a:avLst/>
              <a:gdLst/>
              <a:ahLst/>
              <a:cxnLst/>
              <a:rect l="l" t="t" r="r" b="b"/>
              <a:pathLst>
                <a:path w="5517" h="4463" fill="none" extrusionOk="0">
                  <a:moveTo>
                    <a:pt x="5517" y="1"/>
                  </a:moveTo>
                  <a:cubicBezTo>
                    <a:pt x="4107" y="1621"/>
                    <a:pt x="1832" y="3341"/>
                    <a:pt x="1" y="4462"/>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51700" y="3677500"/>
              <a:ext cx="89125" cy="115400"/>
            </a:xfrm>
            <a:custGeom>
              <a:avLst/>
              <a:gdLst/>
              <a:ahLst/>
              <a:cxnLst/>
              <a:rect l="l" t="t" r="r" b="b"/>
              <a:pathLst>
                <a:path w="3565" h="4616" extrusionOk="0">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874475" y="3692875"/>
              <a:ext cx="54125" cy="77700"/>
            </a:xfrm>
            <a:custGeom>
              <a:avLst/>
              <a:gdLst/>
              <a:ahLst/>
              <a:cxnLst/>
              <a:rect l="l" t="t" r="r" b="b"/>
              <a:pathLst>
                <a:path w="2165" h="3108" fill="none" extrusionOk="0">
                  <a:moveTo>
                    <a:pt x="2165" y="0"/>
                  </a:moveTo>
                  <a:cubicBezTo>
                    <a:pt x="1677" y="1043"/>
                    <a:pt x="767" y="2264"/>
                    <a:pt x="1" y="310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864775" y="3683350"/>
              <a:ext cx="314375" cy="119050"/>
            </a:xfrm>
            <a:custGeom>
              <a:avLst/>
              <a:gdLst/>
              <a:ahLst/>
              <a:cxnLst/>
              <a:rect l="l" t="t" r="r" b="b"/>
              <a:pathLst>
                <a:path w="12575" h="4762" extrusionOk="0">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933850" y="3710350"/>
              <a:ext cx="205350" cy="60225"/>
            </a:xfrm>
            <a:custGeom>
              <a:avLst/>
              <a:gdLst/>
              <a:ahLst/>
              <a:cxnLst/>
              <a:rect l="l" t="t" r="r" b="b"/>
              <a:pathLst>
                <a:path w="8214" h="2409" fill="none" extrusionOk="0">
                  <a:moveTo>
                    <a:pt x="8213" y="0"/>
                  </a:moveTo>
                  <a:cubicBezTo>
                    <a:pt x="5627" y="289"/>
                    <a:pt x="2354" y="1377"/>
                    <a:pt x="1" y="2409"/>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845350" y="3783000"/>
              <a:ext cx="247225" cy="51225"/>
            </a:xfrm>
            <a:custGeom>
              <a:avLst/>
              <a:gdLst/>
              <a:ahLst/>
              <a:cxnLst/>
              <a:rect l="l" t="t" r="r" b="b"/>
              <a:pathLst>
                <a:path w="9889" h="2049" extrusionOk="0">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905825" y="3800250"/>
              <a:ext cx="157075" cy="15825"/>
            </a:xfrm>
            <a:custGeom>
              <a:avLst/>
              <a:gdLst/>
              <a:ahLst/>
              <a:cxnLst/>
              <a:rect l="l" t="t" r="r" b="b"/>
              <a:pathLst>
                <a:path w="6283" h="633" fill="none" extrusionOk="0">
                  <a:moveTo>
                    <a:pt x="6282" y="633"/>
                  </a:moveTo>
                  <a:cubicBezTo>
                    <a:pt x="4440" y="133"/>
                    <a:pt x="1910" y="0"/>
                    <a:pt x="1" y="7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356775" y="3736425"/>
              <a:ext cx="554900" cy="278225"/>
            </a:xfrm>
            <a:custGeom>
              <a:avLst/>
              <a:gdLst/>
              <a:ahLst/>
              <a:cxnLst/>
              <a:rect l="l" t="t" r="r" b="b"/>
              <a:pathLst>
                <a:path w="22196" h="11129" extrusionOk="0">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429125" y="3824350"/>
              <a:ext cx="233425" cy="119750"/>
            </a:xfrm>
            <a:custGeom>
              <a:avLst/>
              <a:gdLst/>
              <a:ahLst/>
              <a:cxnLst/>
              <a:rect l="l" t="t" r="r" b="b"/>
              <a:pathLst>
                <a:path w="9337" h="4790" extrusionOk="0">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682775" y="3781575"/>
              <a:ext cx="94225" cy="44450"/>
            </a:xfrm>
            <a:custGeom>
              <a:avLst/>
              <a:gdLst/>
              <a:ahLst/>
              <a:cxnLst/>
              <a:rect l="l" t="t" r="r" b="b"/>
              <a:pathLst>
                <a:path w="3769" h="1778" extrusionOk="0">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rot="543998">
            <a:off x="8235971" y="2712804"/>
            <a:ext cx="1155509" cy="1746847"/>
            <a:chOff x="4682275" y="3383700"/>
            <a:chExt cx="380700" cy="575525"/>
          </a:xfrm>
        </p:grpSpPr>
        <p:sp>
          <p:nvSpPr>
            <p:cNvPr id="54" name="Google Shape;54;p2"/>
            <p:cNvSpPr/>
            <p:nvPr/>
          </p:nvSpPr>
          <p:spPr>
            <a:xfrm>
              <a:off x="4682275" y="3529900"/>
              <a:ext cx="380700" cy="429325"/>
            </a:xfrm>
            <a:custGeom>
              <a:avLst/>
              <a:gdLst/>
              <a:ahLst/>
              <a:cxnLst/>
              <a:rect l="l" t="t" r="r" b="b"/>
              <a:pathLst>
                <a:path w="15228" h="17173" extrusionOk="0">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915900" y="3555250"/>
              <a:ext cx="78825" cy="392075"/>
            </a:xfrm>
            <a:custGeom>
              <a:avLst/>
              <a:gdLst/>
              <a:ahLst/>
              <a:cxnLst/>
              <a:rect l="l" t="t" r="r" b="b"/>
              <a:pathLst>
                <a:path w="3153" h="15683" fill="none" extrusionOk="0">
                  <a:moveTo>
                    <a:pt x="3152" y="1"/>
                  </a:moveTo>
                  <a:cubicBezTo>
                    <a:pt x="2731" y="5328"/>
                    <a:pt x="1676" y="10599"/>
                    <a:pt x="0" y="1568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763300" y="3571900"/>
              <a:ext cx="23875" cy="338800"/>
            </a:xfrm>
            <a:custGeom>
              <a:avLst/>
              <a:gdLst/>
              <a:ahLst/>
              <a:cxnLst/>
              <a:rect l="l" t="t" r="r" b="b"/>
              <a:pathLst>
                <a:path w="955" h="13552" fill="none" extrusionOk="0">
                  <a:moveTo>
                    <a:pt x="877" y="1"/>
                  </a:moveTo>
                  <a:cubicBezTo>
                    <a:pt x="1" y="4473"/>
                    <a:pt x="34" y="9101"/>
                    <a:pt x="955" y="13551"/>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03800" y="3710625"/>
              <a:ext cx="8350" cy="129325"/>
            </a:xfrm>
            <a:custGeom>
              <a:avLst/>
              <a:gdLst/>
              <a:ahLst/>
              <a:cxnLst/>
              <a:rect l="l" t="t" r="r" b="b"/>
              <a:pathLst>
                <a:path w="334" h="5173" fill="none" extrusionOk="0">
                  <a:moveTo>
                    <a:pt x="167" y="1"/>
                  </a:moveTo>
                  <a:cubicBezTo>
                    <a:pt x="1" y="1721"/>
                    <a:pt x="56" y="3474"/>
                    <a:pt x="334" y="517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05025" y="3629350"/>
              <a:ext cx="39425" cy="165425"/>
            </a:xfrm>
            <a:custGeom>
              <a:avLst/>
              <a:gdLst/>
              <a:ahLst/>
              <a:cxnLst/>
              <a:rect l="l" t="t" r="r" b="b"/>
              <a:pathLst>
                <a:path w="1577" h="6617" extrusionOk="0">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12250" y="3591575"/>
              <a:ext cx="19450" cy="28550"/>
            </a:xfrm>
            <a:custGeom>
              <a:avLst/>
              <a:gdLst/>
              <a:ahLst/>
              <a:cxnLst/>
              <a:rect l="l" t="t" r="r" b="b"/>
              <a:pathLst>
                <a:path w="778" h="1142" extrusionOk="0">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874825" y="3383700"/>
              <a:ext cx="59125" cy="159900"/>
            </a:xfrm>
            <a:custGeom>
              <a:avLst/>
              <a:gdLst/>
              <a:ahLst/>
              <a:cxnLst/>
              <a:rect l="l" t="t" r="r" b="b"/>
              <a:pathLst>
                <a:path w="2365" h="6396" extrusionOk="0">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10200" y="3509975"/>
              <a:ext cx="137625" cy="70925"/>
            </a:xfrm>
            <a:custGeom>
              <a:avLst/>
              <a:gdLst/>
              <a:ahLst/>
              <a:cxnLst/>
              <a:rect l="l" t="t" r="r" b="b"/>
              <a:pathLst>
                <a:path w="5505" h="2837" extrusionOk="0">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4995654" y="4428312"/>
            <a:ext cx="1850668" cy="1136666"/>
            <a:chOff x="5723275" y="2255625"/>
            <a:chExt cx="562975" cy="345775"/>
          </a:xfrm>
        </p:grpSpPr>
        <p:sp>
          <p:nvSpPr>
            <p:cNvPr id="63" name="Google Shape;63;p2"/>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2"/>
          <p:cNvGrpSpPr/>
          <p:nvPr/>
        </p:nvGrpSpPr>
        <p:grpSpPr>
          <a:xfrm>
            <a:off x="2211888" y="-961241"/>
            <a:ext cx="2365365" cy="1693235"/>
            <a:chOff x="4661950" y="2869625"/>
            <a:chExt cx="517325" cy="360900"/>
          </a:xfrm>
        </p:grpSpPr>
        <p:sp>
          <p:nvSpPr>
            <p:cNvPr id="111" name="Google Shape;111;p2"/>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1_1">
    <p:spTree>
      <p:nvGrpSpPr>
        <p:cNvPr id="1" name="Shape 1119"/>
        <p:cNvGrpSpPr/>
        <p:nvPr/>
      </p:nvGrpSpPr>
      <p:grpSpPr>
        <a:xfrm>
          <a:off x="0" y="0"/>
          <a:ext cx="0" cy="0"/>
          <a:chOff x="0" y="0"/>
          <a:chExt cx="0" cy="0"/>
        </a:xfrm>
      </p:grpSpPr>
      <p:sp>
        <p:nvSpPr>
          <p:cNvPr id="1120" name="Google Shape;1120;p16"/>
          <p:cNvSpPr txBox="1">
            <a:spLocks noGrp="1"/>
          </p:cNvSpPr>
          <p:nvPr>
            <p:ph type="title"/>
          </p:nvPr>
        </p:nvSpPr>
        <p:spPr>
          <a:xfrm>
            <a:off x="2198400" y="1613814"/>
            <a:ext cx="4747200" cy="1796100"/>
          </a:xfrm>
          <a:prstGeom prst="rect">
            <a:avLst/>
          </a:prstGeom>
        </p:spPr>
        <p:txBody>
          <a:bodyPr spcFirstLastPara="1" wrap="square" lIns="91425" tIns="91425" rIns="91425" bIns="91425" anchor="b" anchorCtr="0">
            <a:noAutofit/>
          </a:bodyPr>
          <a:lstStyle>
            <a:lvl1pPr lvl="0" algn="r" rtl="0">
              <a:lnSpc>
                <a:spcPct val="90000"/>
              </a:lnSpc>
              <a:spcBef>
                <a:spcPts val="0"/>
              </a:spcBef>
              <a:spcAft>
                <a:spcPts val="0"/>
              </a:spcAft>
              <a:buSzPts val="3600"/>
              <a:buNone/>
              <a:defRPr sz="6200" b="1"/>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121" name="Google Shape;1121;p16"/>
          <p:cNvSpPr txBox="1">
            <a:spLocks noGrp="1"/>
          </p:cNvSpPr>
          <p:nvPr>
            <p:ph type="title" idx="2" hasCustomPrompt="1"/>
          </p:nvPr>
        </p:nvSpPr>
        <p:spPr>
          <a:xfrm>
            <a:off x="5753400" y="831650"/>
            <a:ext cx="1192200" cy="8418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algn="r" rtl="0">
              <a:spcBef>
                <a:spcPts val="0"/>
              </a:spcBef>
              <a:spcAft>
                <a:spcPts val="0"/>
              </a:spcAft>
              <a:buClr>
                <a:schemeClr val="lt1"/>
              </a:buClr>
              <a:buSzPts val="6000"/>
              <a:buNone/>
              <a:defRPr sz="6000">
                <a:solidFill>
                  <a:schemeClr val="lt1"/>
                </a:solidFill>
              </a:defRPr>
            </a:lvl2pPr>
            <a:lvl3pPr lvl="2" algn="r" rtl="0">
              <a:spcBef>
                <a:spcPts val="0"/>
              </a:spcBef>
              <a:spcAft>
                <a:spcPts val="0"/>
              </a:spcAft>
              <a:buClr>
                <a:schemeClr val="lt1"/>
              </a:buClr>
              <a:buSzPts val="6000"/>
              <a:buNone/>
              <a:defRPr sz="6000">
                <a:solidFill>
                  <a:schemeClr val="lt1"/>
                </a:solidFill>
              </a:defRPr>
            </a:lvl3pPr>
            <a:lvl4pPr lvl="3" algn="r" rtl="0">
              <a:spcBef>
                <a:spcPts val="0"/>
              </a:spcBef>
              <a:spcAft>
                <a:spcPts val="0"/>
              </a:spcAft>
              <a:buClr>
                <a:schemeClr val="lt1"/>
              </a:buClr>
              <a:buSzPts val="6000"/>
              <a:buNone/>
              <a:defRPr sz="6000">
                <a:solidFill>
                  <a:schemeClr val="lt1"/>
                </a:solidFill>
              </a:defRPr>
            </a:lvl4pPr>
            <a:lvl5pPr lvl="4" algn="r" rtl="0">
              <a:spcBef>
                <a:spcPts val="0"/>
              </a:spcBef>
              <a:spcAft>
                <a:spcPts val="0"/>
              </a:spcAft>
              <a:buClr>
                <a:schemeClr val="lt1"/>
              </a:buClr>
              <a:buSzPts val="6000"/>
              <a:buNone/>
              <a:defRPr sz="6000">
                <a:solidFill>
                  <a:schemeClr val="lt1"/>
                </a:solidFill>
              </a:defRPr>
            </a:lvl5pPr>
            <a:lvl6pPr lvl="5" algn="r" rtl="0">
              <a:spcBef>
                <a:spcPts val="0"/>
              </a:spcBef>
              <a:spcAft>
                <a:spcPts val="0"/>
              </a:spcAft>
              <a:buClr>
                <a:schemeClr val="lt1"/>
              </a:buClr>
              <a:buSzPts val="6000"/>
              <a:buNone/>
              <a:defRPr sz="6000">
                <a:solidFill>
                  <a:schemeClr val="lt1"/>
                </a:solidFill>
              </a:defRPr>
            </a:lvl6pPr>
            <a:lvl7pPr lvl="6" algn="r" rtl="0">
              <a:spcBef>
                <a:spcPts val="0"/>
              </a:spcBef>
              <a:spcAft>
                <a:spcPts val="0"/>
              </a:spcAft>
              <a:buClr>
                <a:schemeClr val="lt1"/>
              </a:buClr>
              <a:buSzPts val="6000"/>
              <a:buNone/>
              <a:defRPr sz="6000">
                <a:solidFill>
                  <a:schemeClr val="lt1"/>
                </a:solidFill>
              </a:defRPr>
            </a:lvl7pPr>
            <a:lvl8pPr lvl="7" algn="r" rtl="0">
              <a:spcBef>
                <a:spcPts val="0"/>
              </a:spcBef>
              <a:spcAft>
                <a:spcPts val="0"/>
              </a:spcAft>
              <a:buClr>
                <a:schemeClr val="lt1"/>
              </a:buClr>
              <a:buSzPts val="6000"/>
              <a:buNone/>
              <a:defRPr sz="6000">
                <a:solidFill>
                  <a:schemeClr val="lt1"/>
                </a:solidFill>
              </a:defRPr>
            </a:lvl8pPr>
            <a:lvl9pPr lvl="8" algn="r" rtl="0">
              <a:spcBef>
                <a:spcPts val="0"/>
              </a:spcBef>
              <a:spcAft>
                <a:spcPts val="0"/>
              </a:spcAft>
              <a:buClr>
                <a:schemeClr val="lt1"/>
              </a:buClr>
              <a:buSzPts val="6000"/>
              <a:buNone/>
              <a:defRPr sz="6000">
                <a:solidFill>
                  <a:schemeClr val="lt1"/>
                </a:solidFill>
              </a:defRPr>
            </a:lvl9pPr>
          </a:lstStyle>
          <a:p>
            <a:r>
              <a:t>xx%</a:t>
            </a:r>
          </a:p>
        </p:txBody>
      </p:sp>
      <p:sp>
        <p:nvSpPr>
          <p:cNvPr id="1122" name="Google Shape;1122;p16"/>
          <p:cNvSpPr txBox="1">
            <a:spLocks noGrp="1"/>
          </p:cNvSpPr>
          <p:nvPr>
            <p:ph type="subTitle" idx="1"/>
          </p:nvPr>
        </p:nvSpPr>
        <p:spPr>
          <a:xfrm>
            <a:off x="2758200" y="3395725"/>
            <a:ext cx="4187400" cy="375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grpSp>
        <p:nvGrpSpPr>
          <p:cNvPr id="1123" name="Google Shape;1123;p16"/>
          <p:cNvGrpSpPr/>
          <p:nvPr/>
        </p:nvGrpSpPr>
        <p:grpSpPr>
          <a:xfrm>
            <a:off x="-644153" y="-480315"/>
            <a:ext cx="4352801" cy="6462960"/>
            <a:chOff x="-644153" y="-480315"/>
            <a:chExt cx="4352801" cy="6462960"/>
          </a:xfrm>
        </p:grpSpPr>
        <p:grpSp>
          <p:nvGrpSpPr>
            <p:cNvPr id="1124" name="Google Shape;1124;p16"/>
            <p:cNvGrpSpPr/>
            <p:nvPr/>
          </p:nvGrpSpPr>
          <p:grpSpPr>
            <a:xfrm rot="2873761">
              <a:off x="-252166" y="4111985"/>
              <a:ext cx="1331775" cy="1648170"/>
              <a:chOff x="3961475" y="3551375"/>
              <a:chExt cx="373750" cy="462525"/>
            </a:xfrm>
          </p:grpSpPr>
          <p:sp>
            <p:nvSpPr>
              <p:cNvPr id="1125" name="Google Shape;1125;p16"/>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6"/>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6"/>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6"/>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6"/>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6"/>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16"/>
            <p:cNvGrpSpPr/>
            <p:nvPr/>
          </p:nvGrpSpPr>
          <p:grpSpPr>
            <a:xfrm rot="-6763864">
              <a:off x="2609753" y="-378320"/>
              <a:ext cx="903206" cy="1025210"/>
              <a:chOff x="3932350" y="2919350"/>
              <a:chExt cx="324625" cy="368475"/>
            </a:xfrm>
          </p:grpSpPr>
          <p:sp>
            <p:nvSpPr>
              <p:cNvPr id="1132" name="Google Shape;1132;p16"/>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6"/>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6"/>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6"/>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6" name="Google Shape;1136;p16"/>
          <p:cNvGrpSpPr/>
          <p:nvPr/>
        </p:nvGrpSpPr>
        <p:grpSpPr>
          <a:xfrm>
            <a:off x="-78375" y="-125187"/>
            <a:ext cx="11008928" cy="5393871"/>
            <a:chOff x="-78375" y="-125187"/>
            <a:chExt cx="11008928" cy="5393871"/>
          </a:xfrm>
        </p:grpSpPr>
        <p:sp>
          <p:nvSpPr>
            <p:cNvPr id="1137" name="Google Shape;1137;p16"/>
            <p:cNvSpPr/>
            <p:nvPr/>
          </p:nvSpPr>
          <p:spPr>
            <a:xfrm>
              <a:off x="6422575" y="3955489"/>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6"/>
            <p:cNvSpPr/>
            <p:nvPr/>
          </p:nvSpPr>
          <p:spPr>
            <a:xfrm>
              <a:off x="-78375" y="-125187"/>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16"/>
          <p:cNvGrpSpPr/>
          <p:nvPr/>
        </p:nvGrpSpPr>
        <p:grpSpPr>
          <a:xfrm>
            <a:off x="0" y="599000"/>
            <a:ext cx="9373808" cy="2644435"/>
            <a:chOff x="0" y="599000"/>
            <a:chExt cx="9373808" cy="2644435"/>
          </a:xfrm>
        </p:grpSpPr>
        <p:grpSp>
          <p:nvGrpSpPr>
            <p:cNvPr id="1140" name="Google Shape;1140;p16"/>
            <p:cNvGrpSpPr/>
            <p:nvPr/>
          </p:nvGrpSpPr>
          <p:grpSpPr>
            <a:xfrm>
              <a:off x="8607228" y="2401597"/>
              <a:ext cx="766581" cy="841838"/>
              <a:chOff x="7946500" y="4129225"/>
              <a:chExt cx="1050974" cy="1154151"/>
            </a:xfrm>
          </p:grpSpPr>
          <p:sp>
            <p:nvSpPr>
              <p:cNvPr id="1141" name="Google Shape;1141;p16"/>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6"/>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6"/>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6"/>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6"/>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6"/>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6"/>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16"/>
            <p:cNvGrpSpPr/>
            <p:nvPr/>
          </p:nvGrpSpPr>
          <p:grpSpPr>
            <a:xfrm>
              <a:off x="0" y="599000"/>
              <a:ext cx="1050974" cy="1154151"/>
              <a:chOff x="7946500" y="4129225"/>
              <a:chExt cx="1050974" cy="1154151"/>
            </a:xfrm>
          </p:grpSpPr>
          <p:sp>
            <p:nvSpPr>
              <p:cNvPr id="1149" name="Google Shape;1149;p16"/>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6"/>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6"/>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6"/>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6"/>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6"/>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6"/>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 name="Google Shape;1156;p16"/>
          <p:cNvGrpSpPr/>
          <p:nvPr/>
        </p:nvGrpSpPr>
        <p:grpSpPr>
          <a:xfrm flipH="1">
            <a:off x="7900103" y="3832448"/>
            <a:ext cx="1173722" cy="1543113"/>
            <a:chOff x="4434525" y="1766000"/>
            <a:chExt cx="627625" cy="825150"/>
          </a:xfrm>
        </p:grpSpPr>
        <p:sp>
          <p:nvSpPr>
            <p:cNvPr id="1157" name="Google Shape;1157;p16"/>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6"/>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6"/>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6"/>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6"/>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6"/>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16"/>
          <p:cNvGrpSpPr/>
          <p:nvPr/>
        </p:nvGrpSpPr>
        <p:grpSpPr>
          <a:xfrm>
            <a:off x="8010697" y="-151378"/>
            <a:ext cx="1331750" cy="953317"/>
            <a:chOff x="4661950" y="2869625"/>
            <a:chExt cx="517325" cy="360900"/>
          </a:xfrm>
        </p:grpSpPr>
        <p:sp>
          <p:nvSpPr>
            <p:cNvPr id="1169" name="Google Shape;1169;p16"/>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6"/>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6"/>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6"/>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6"/>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6"/>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6"/>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6"/>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6"/>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6"/>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6"/>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6"/>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6"/>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6"/>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6"/>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6"/>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6"/>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6"/>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6"/>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6"/>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6"/>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6"/>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6"/>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6"/>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6"/>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6"/>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6"/>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6"/>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6"/>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6"/>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6"/>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6"/>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6"/>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6"/>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6"/>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6"/>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6"/>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6"/>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6"/>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6"/>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6"/>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6"/>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6"/>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6"/>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6"/>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50"/>
        <p:cNvGrpSpPr/>
        <p:nvPr/>
      </p:nvGrpSpPr>
      <p:grpSpPr>
        <a:xfrm>
          <a:off x="0" y="0"/>
          <a:ext cx="0" cy="0"/>
          <a:chOff x="0" y="0"/>
          <a:chExt cx="0" cy="0"/>
        </a:xfrm>
      </p:grpSpPr>
      <p:sp>
        <p:nvSpPr>
          <p:cNvPr id="1251" name="Google Shape;1251;p18"/>
          <p:cNvSpPr txBox="1">
            <a:spLocks noGrp="1"/>
          </p:cNvSpPr>
          <p:nvPr>
            <p:ph type="title"/>
          </p:nvPr>
        </p:nvSpPr>
        <p:spPr>
          <a:xfrm>
            <a:off x="720000" y="1821450"/>
            <a:ext cx="3233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2" name="Google Shape;1252;p18"/>
          <p:cNvSpPr txBox="1">
            <a:spLocks noGrp="1"/>
          </p:cNvSpPr>
          <p:nvPr>
            <p:ph type="subTitle" idx="1"/>
          </p:nvPr>
        </p:nvSpPr>
        <p:spPr>
          <a:xfrm>
            <a:off x="720000" y="2317950"/>
            <a:ext cx="2929500" cy="109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3" name="Google Shape;1253;p18"/>
          <p:cNvSpPr/>
          <p:nvPr/>
        </p:nvSpPr>
        <p:spPr>
          <a:xfrm rot="10800000" flipH="1">
            <a:off x="-1674075" y="-148848"/>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8"/>
          <p:cNvSpPr/>
          <p:nvPr/>
        </p:nvSpPr>
        <p:spPr>
          <a:xfrm rot="10800000">
            <a:off x="7257825" y="392725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 name="Google Shape;1255;p18"/>
          <p:cNvGrpSpPr/>
          <p:nvPr/>
        </p:nvGrpSpPr>
        <p:grpSpPr>
          <a:xfrm>
            <a:off x="-938053" y="2358312"/>
            <a:ext cx="10828816" cy="3292257"/>
            <a:chOff x="-938053" y="2358312"/>
            <a:chExt cx="10828816" cy="3292257"/>
          </a:xfrm>
        </p:grpSpPr>
        <p:grpSp>
          <p:nvGrpSpPr>
            <p:cNvPr id="1256" name="Google Shape;1256;p18"/>
            <p:cNvGrpSpPr/>
            <p:nvPr/>
          </p:nvGrpSpPr>
          <p:grpSpPr>
            <a:xfrm rot="2873761">
              <a:off x="-546066" y="3779910"/>
              <a:ext cx="1331775" cy="1648170"/>
              <a:chOff x="3961475" y="3551375"/>
              <a:chExt cx="373750" cy="462525"/>
            </a:xfrm>
          </p:grpSpPr>
          <p:sp>
            <p:nvSpPr>
              <p:cNvPr id="1257" name="Google Shape;1257;p18"/>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8"/>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8"/>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8"/>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8"/>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8"/>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18"/>
            <p:cNvGrpSpPr/>
            <p:nvPr/>
          </p:nvGrpSpPr>
          <p:grpSpPr>
            <a:xfrm rot="-2700000">
              <a:off x="8757354" y="2527507"/>
              <a:ext cx="903212" cy="1025217"/>
              <a:chOff x="3932350" y="2919350"/>
              <a:chExt cx="324625" cy="368475"/>
            </a:xfrm>
          </p:grpSpPr>
          <p:sp>
            <p:nvSpPr>
              <p:cNvPr id="1264" name="Google Shape;1264;p18"/>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8"/>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8"/>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8"/>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 name="Google Shape;1268;p18"/>
          <p:cNvGrpSpPr/>
          <p:nvPr/>
        </p:nvGrpSpPr>
        <p:grpSpPr>
          <a:xfrm>
            <a:off x="2870560" y="-345903"/>
            <a:ext cx="1331750" cy="953317"/>
            <a:chOff x="4661950" y="2869625"/>
            <a:chExt cx="517325" cy="360900"/>
          </a:xfrm>
        </p:grpSpPr>
        <p:sp>
          <p:nvSpPr>
            <p:cNvPr id="1269" name="Google Shape;1269;p18"/>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8"/>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8"/>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8"/>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8"/>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8"/>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8"/>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8"/>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8"/>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8"/>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8"/>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8"/>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8"/>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8"/>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8"/>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8"/>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8"/>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8"/>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8"/>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8"/>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8"/>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8"/>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8"/>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8"/>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8"/>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8"/>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8"/>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8"/>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8"/>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8"/>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8"/>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8"/>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8"/>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8"/>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8"/>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8"/>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8"/>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8"/>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8"/>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8"/>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8"/>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8"/>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8"/>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8"/>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8"/>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8"/>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18"/>
          <p:cNvGrpSpPr/>
          <p:nvPr/>
        </p:nvGrpSpPr>
        <p:grpSpPr>
          <a:xfrm flipH="1">
            <a:off x="7587528" y="4141694"/>
            <a:ext cx="1560527" cy="2051653"/>
            <a:chOff x="4434525" y="1766000"/>
            <a:chExt cx="627625" cy="825150"/>
          </a:xfrm>
        </p:grpSpPr>
        <p:sp>
          <p:nvSpPr>
            <p:cNvPr id="1316" name="Google Shape;1316;p18"/>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8"/>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8"/>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8"/>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8"/>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8"/>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327"/>
        <p:cNvGrpSpPr/>
        <p:nvPr/>
      </p:nvGrpSpPr>
      <p:grpSpPr>
        <a:xfrm>
          <a:off x="0" y="0"/>
          <a:ext cx="0" cy="0"/>
          <a:chOff x="0" y="0"/>
          <a:chExt cx="0" cy="0"/>
        </a:xfrm>
      </p:grpSpPr>
      <p:sp>
        <p:nvSpPr>
          <p:cNvPr id="1328" name="Google Shape;1328;p19"/>
          <p:cNvSpPr txBox="1">
            <a:spLocks noGrp="1"/>
          </p:cNvSpPr>
          <p:nvPr>
            <p:ph type="title"/>
          </p:nvPr>
        </p:nvSpPr>
        <p:spPr>
          <a:xfrm>
            <a:off x="5553850" y="1821450"/>
            <a:ext cx="26304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9" name="Google Shape;1329;p19"/>
          <p:cNvSpPr txBox="1">
            <a:spLocks noGrp="1"/>
          </p:cNvSpPr>
          <p:nvPr>
            <p:ph type="subTitle" idx="1"/>
          </p:nvPr>
        </p:nvSpPr>
        <p:spPr>
          <a:xfrm>
            <a:off x="5553975" y="2317950"/>
            <a:ext cx="2630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30" name="Google Shape;1330;p19"/>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9"/>
          <p:cNvSpPr/>
          <p:nvPr/>
        </p:nvSpPr>
        <p:spPr>
          <a:xfrm flipH="1">
            <a:off x="7402475"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 name="Google Shape;1332;p19"/>
          <p:cNvGrpSpPr/>
          <p:nvPr/>
        </p:nvGrpSpPr>
        <p:grpSpPr>
          <a:xfrm>
            <a:off x="1333911" y="209136"/>
            <a:ext cx="992855" cy="1090327"/>
            <a:chOff x="7946500" y="4129225"/>
            <a:chExt cx="1050974" cy="1154151"/>
          </a:xfrm>
        </p:grpSpPr>
        <p:sp>
          <p:nvSpPr>
            <p:cNvPr id="1333" name="Google Shape;1333;p19"/>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9"/>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9"/>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9"/>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9"/>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9"/>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9"/>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19"/>
          <p:cNvGrpSpPr/>
          <p:nvPr/>
        </p:nvGrpSpPr>
        <p:grpSpPr>
          <a:xfrm>
            <a:off x="-967853" y="-351305"/>
            <a:ext cx="10462477" cy="5895278"/>
            <a:chOff x="-967853" y="-351305"/>
            <a:chExt cx="10462477" cy="5895278"/>
          </a:xfrm>
        </p:grpSpPr>
        <p:grpSp>
          <p:nvGrpSpPr>
            <p:cNvPr id="1341" name="Google Shape;1341;p19"/>
            <p:cNvGrpSpPr/>
            <p:nvPr/>
          </p:nvGrpSpPr>
          <p:grpSpPr>
            <a:xfrm rot="4034852">
              <a:off x="-616257" y="-242591"/>
              <a:ext cx="1331775" cy="1648166"/>
              <a:chOff x="3961475" y="3551375"/>
              <a:chExt cx="373750" cy="462525"/>
            </a:xfrm>
          </p:grpSpPr>
          <p:sp>
            <p:nvSpPr>
              <p:cNvPr id="1342" name="Google Shape;1342;p19"/>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9"/>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9"/>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9"/>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9"/>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9"/>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19"/>
            <p:cNvGrpSpPr/>
            <p:nvPr/>
          </p:nvGrpSpPr>
          <p:grpSpPr>
            <a:xfrm rot="-5221876">
              <a:off x="8507705" y="2059147"/>
              <a:ext cx="903215" cy="1025221"/>
              <a:chOff x="3932350" y="2919350"/>
              <a:chExt cx="324625" cy="368475"/>
            </a:xfrm>
          </p:grpSpPr>
          <p:sp>
            <p:nvSpPr>
              <p:cNvPr id="1349" name="Google Shape;1349;p19"/>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9"/>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19"/>
            <p:cNvGrpSpPr/>
            <p:nvPr/>
          </p:nvGrpSpPr>
          <p:grpSpPr>
            <a:xfrm>
              <a:off x="6108249" y="4518765"/>
              <a:ext cx="903204" cy="1025208"/>
              <a:chOff x="3932350" y="2919350"/>
              <a:chExt cx="324625" cy="368475"/>
            </a:xfrm>
          </p:grpSpPr>
          <p:sp>
            <p:nvSpPr>
              <p:cNvPr id="1354" name="Google Shape;1354;p19"/>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 name="Google Shape;1358;p19"/>
          <p:cNvGrpSpPr/>
          <p:nvPr/>
        </p:nvGrpSpPr>
        <p:grpSpPr>
          <a:xfrm>
            <a:off x="-497471" y="3974665"/>
            <a:ext cx="2365384" cy="1406020"/>
            <a:chOff x="5427525" y="2698500"/>
            <a:chExt cx="1037950" cy="617000"/>
          </a:xfrm>
        </p:grpSpPr>
        <p:sp>
          <p:nvSpPr>
            <p:cNvPr id="1359" name="Google Shape;1359;p19"/>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9"/>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9"/>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9"/>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9"/>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9"/>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9"/>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9"/>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9"/>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9"/>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9"/>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9"/>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9"/>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9"/>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9"/>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9"/>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9"/>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9"/>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9"/>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9"/>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9"/>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9"/>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9"/>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19"/>
          <p:cNvGrpSpPr/>
          <p:nvPr/>
        </p:nvGrpSpPr>
        <p:grpSpPr>
          <a:xfrm>
            <a:off x="4908177" y="-546320"/>
            <a:ext cx="1780736" cy="1274735"/>
            <a:chOff x="4661950" y="2869625"/>
            <a:chExt cx="517325" cy="360900"/>
          </a:xfrm>
        </p:grpSpPr>
        <p:sp>
          <p:nvSpPr>
            <p:cNvPr id="1389" name="Google Shape;1389;p19"/>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9"/>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9"/>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9"/>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9"/>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9"/>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9"/>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9"/>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9"/>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9"/>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9"/>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9"/>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9"/>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9"/>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9"/>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9"/>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9"/>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9"/>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9"/>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9"/>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9"/>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9"/>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9"/>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9"/>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9"/>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9"/>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9"/>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9"/>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9"/>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9"/>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9"/>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9"/>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9"/>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9"/>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9"/>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9"/>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9"/>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9"/>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9"/>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9"/>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10">
    <p:spTree>
      <p:nvGrpSpPr>
        <p:cNvPr id="1" name="Shape 1434"/>
        <p:cNvGrpSpPr/>
        <p:nvPr/>
      </p:nvGrpSpPr>
      <p:grpSpPr>
        <a:xfrm>
          <a:off x="0" y="0"/>
          <a:ext cx="0" cy="0"/>
          <a:chOff x="0" y="0"/>
          <a:chExt cx="0" cy="0"/>
        </a:xfrm>
      </p:grpSpPr>
      <p:sp>
        <p:nvSpPr>
          <p:cNvPr id="1435" name="Google Shape;1435;p20"/>
          <p:cNvSpPr txBox="1">
            <a:spLocks noGrp="1"/>
          </p:cNvSpPr>
          <p:nvPr>
            <p:ph type="title"/>
          </p:nvPr>
        </p:nvSpPr>
        <p:spPr>
          <a:xfrm>
            <a:off x="2156375" y="1421025"/>
            <a:ext cx="4831200" cy="973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5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36" name="Google Shape;1436;p20"/>
          <p:cNvSpPr txBox="1">
            <a:spLocks noGrp="1"/>
          </p:cNvSpPr>
          <p:nvPr>
            <p:ph type="subTitle" idx="1"/>
          </p:nvPr>
        </p:nvSpPr>
        <p:spPr>
          <a:xfrm>
            <a:off x="2156450" y="2317950"/>
            <a:ext cx="4831200" cy="118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37" name="Google Shape;1437;p20"/>
          <p:cNvSpPr/>
          <p:nvPr/>
        </p:nvSpPr>
        <p:spPr>
          <a:xfrm>
            <a:off x="-811632" y="4182661"/>
            <a:ext cx="4233763" cy="1080041"/>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0"/>
          <p:cNvSpPr/>
          <p:nvPr/>
        </p:nvSpPr>
        <p:spPr>
          <a:xfrm>
            <a:off x="8034136" y="-160301"/>
            <a:ext cx="1346878" cy="1080063"/>
          </a:xfrm>
          <a:custGeom>
            <a:avLst/>
            <a:gdLst/>
            <a:ahLst/>
            <a:cxnLst/>
            <a:rect l="l" t="t" r="r" b="b"/>
            <a:pathLst>
              <a:path w="27668" h="22187" extrusionOk="0">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20"/>
          <p:cNvGrpSpPr/>
          <p:nvPr/>
        </p:nvGrpSpPr>
        <p:grpSpPr>
          <a:xfrm>
            <a:off x="-337750" y="587825"/>
            <a:ext cx="9592216" cy="4103063"/>
            <a:chOff x="-337750" y="587825"/>
            <a:chExt cx="9592216" cy="4103063"/>
          </a:xfrm>
        </p:grpSpPr>
        <p:grpSp>
          <p:nvGrpSpPr>
            <p:cNvPr id="1440" name="Google Shape;1440;p20"/>
            <p:cNvGrpSpPr/>
            <p:nvPr/>
          </p:nvGrpSpPr>
          <p:grpSpPr>
            <a:xfrm>
              <a:off x="-337750" y="587825"/>
              <a:ext cx="1050974" cy="1154151"/>
              <a:chOff x="7946500" y="4129225"/>
              <a:chExt cx="1050974" cy="1154151"/>
            </a:xfrm>
          </p:grpSpPr>
          <p:sp>
            <p:nvSpPr>
              <p:cNvPr id="1441" name="Google Shape;1441;p20"/>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0"/>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0"/>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0"/>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0"/>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0"/>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0"/>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20"/>
            <p:cNvGrpSpPr/>
            <p:nvPr/>
          </p:nvGrpSpPr>
          <p:grpSpPr>
            <a:xfrm>
              <a:off x="8261611" y="3600561"/>
              <a:ext cx="992855" cy="1090327"/>
              <a:chOff x="7946500" y="4129225"/>
              <a:chExt cx="1050974" cy="1154151"/>
            </a:xfrm>
          </p:grpSpPr>
          <p:sp>
            <p:nvSpPr>
              <p:cNvPr id="1449" name="Google Shape;1449;p20"/>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0"/>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0"/>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0"/>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0"/>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0"/>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0"/>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6" name="Google Shape;1456;p20"/>
          <p:cNvGrpSpPr/>
          <p:nvPr/>
        </p:nvGrpSpPr>
        <p:grpSpPr>
          <a:xfrm>
            <a:off x="2494525" y="-1127954"/>
            <a:ext cx="3660247" cy="6597696"/>
            <a:chOff x="2494525" y="-1127954"/>
            <a:chExt cx="3660247" cy="6597696"/>
          </a:xfrm>
        </p:grpSpPr>
        <p:grpSp>
          <p:nvGrpSpPr>
            <p:cNvPr id="1457" name="Google Shape;1457;p20"/>
            <p:cNvGrpSpPr/>
            <p:nvPr/>
          </p:nvGrpSpPr>
          <p:grpSpPr>
            <a:xfrm rot="7926239" flipH="1">
              <a:off x="4431009" y="-905465"/>
              <a:ext cx="1331775" cy="1648170"/>
              <a:chOff x="3961475" y="3551375"/>
              <a:chExt cx="373750" cy="462525"/>
            </a:xfrm>
          </p:grpSpPr>
          <p:sp>
            <p:nvSpPr>
              <p:cNvPr id="1458" name="Google Shape;1458;p20"/>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0"/>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0"/>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0"/>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0"/>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0"/>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0"/>
            <p:cNvGrpSpPr/>
            <p:nvPr/>
          </p:nvGrpSpPr>
          <p:grpSpPr>
            <a:xfrm rot="-910864">
              <a:off x="2613001" y="4344165"/>
              <a:ext cx="903202" cy="1025206"/>
              <a:chOff x="3932350" y="2919350"/>
              <a:chExt cx="324625" cy="368475"/>
            </a:xfrm>
          </p:grpSpPr>
          <p:sp>
            <p:nvSpPr>
              <p:cNvPr id="1465" name="Google Shape;1465;p20"/>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0"/>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0"/>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9" name="Google Shape;1469;p20"/>
          <p:cNvGrpSpPr/>
          <p:nvPr/>
        </p:nvGrpSpPr>
        <p:grpSpPr>
          <a:xfrm>
            <a:off x="1211131" y="-430592"/>
            <a:ext cx="6640312" cy="6483901"/>
            <a:chOff x="1211131" y="-430592"/>
            <a:chExt cx="6640312" cy="6483901"/>
          </a:xfrm>
        </p:grpSpPr>
        <p:grpSp>
          <p:nvGrpSpPr>
            <p:cNvPr id="1470" name="Google Shape;1470;p20"/>
            <p:cNvGrpSpPr/>
            <p:nvPr/>
          </p:nvGrpSpPr>
          <p:grpSpPr>
            <a:xfrm flipH="1">
              <a:off x="6290916" y="4001656"/>
              <a:ext cx="1560527" cy="2051653"/>
              <a:chOff x="4434525" y="1766000"/>
              <a:chExt cx="627625" cy="825150"/>
            </a:xfrm>
          </p:grpSpPr>
          <p:sp>
            <p:nvSpPr>
              <p:cNvPr id="1471" name="Google Shape;1471;p20"/>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20"/>
            <p:cNvGrpSpPr/>
            <p:nvPr/>
          </p:nvGrpSpPr>
          <p:grpSpPr>
            <a:xfrm rot="10800000">
              <a:off x="1211131" y="-430592"/>
              <a:ext cx="992903" cy="1305387"/>
              <a:chOff x="4434525" y="1766000"/>
              <a:chExt cx="627625" cy="825150"/>
            </a:xfrm>
          </p:grpSpPr>
          <p:sp>
            <p:nvSpPr>
              <p:cNvPr id="1483" name="Google Shape;1483;p20"/>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4" name="Google Shape;1494;p20"/>
          <p:cNvGrpSpPr/>
          <p:nvPr/>
        </p:nvGrpSpPr>
        <p:grpSpPr>
          <a:xfrm rot="-8809042" flipH="1">
            <a:off x="7068732" y="-317818"/>
            <a:ext cx="749910" cy="1133759"/>
            <a:chOff x="4682275" y="3383700"/>
            <a:chExt cx="380700" cy="575525"/>
          </a:xfrm>
        </p:grpSpPr>
        <p:sp>
          <p:nvSpPr>
            <p:cNvPr id="1495" name="Google Shape;1495;p20"/>
            <p:cNvSpPr/>
            <p:nvPr/>
          </p:nvSpPr>
          <p:spPr>
            <a:xfrm>
              <a:off x="4682275" y="3529900"/>
              <a:ext cx="380700" cy="429325"/>
            </a:xfrm>
            <a:custGeom>
              <a:avLst/>
              <a:gdLst/>
              <a:ahLst/>
              <a:cxnLst/>
              <a:rect l="l" t="t" r="r" b="b"/>
              <a:pathLst>
                <a:path w="15228" h="17173" extrusionOk="0">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0"/>
            <p:cNvSpPr/>
            <p:nvPr/>
          </p:nvSpPr>
          <p:spPr>
            <a:xfrm>
              <a:off x="4915900" y="3555250"/>
              <a:ext cx="78825" cy="392075"/>
            </a:xfrm>
            <a:custGeom>
              <a:avLst/>
              <a:gdLst/>
              <a:ahLst/>
              <a:cxnLst/>
              <a:rect l="l" t="t" r="r" b="b"/>
              <a:pathLst>
                <a:path w="3153" h="15683" fill="none" extrusionOk="0">
                  <a:moveTo>
                    <a:pt x="3152" y="1"/>
                  </a:moveTo>
                  <a:cubicBezTo>
                    <a:pt x="2731" y="5328"/>
                    <a:pt x="1676" y="10599"/>
                    <a:pt x="0" y="1568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0"/>
            <p:cNvSpPr/>
            <p:nvPr/>
          </p:nvSpPr>
          <p:spPr>
            <a:xfrm>
              <a:off x="4763300" y="3571900"/>
              <a:ext cx="23875" cy="338800"/>
            </a:xfrm>
            <a:custGeom>
              <a:avLst/>
              <a:gdLst/>
              <a:ahLst/>
              <a:cxnLst/>
              <a:rect l="l" t="t" r="r" b="b"/>
              <a:pathLst>
                <a:path w="955" h="13552" fill="none" extrusionOk="0">
                  <a:moveTo>
                    <a:pt x="877" y="1"/>
                  </a:moveTo>
                  <a:cubicBezTo>
                    <a:pt x="1" y="4473"/>
                    <a:pt x="34" y="9101"/>
                    <a:pt x="955" y="13551"/>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a:off x="4803800" y="3710625"/>
              <a:ext cx="8350" cy="129325"/>
            </a:xfrm>
            <a:custGeom>
              <a:avLst/>
              <a:gdLst/>
              <a:ahLst/>
              <a:cxnLst/>
              <a:rect l="l" t="t" r="r" b="b"/>
              <a:pathLst>
                <a:path w="334" h="5173" fill="none" extrusionOk="0">
                  <a:moveTo>
                    <a:pt x="167" y="1"/>
                  </a:moveTo>
                  <a:cubicBezTo>
                    <a:pt x="1" y="1721"/>
                    <a:pt x="56" y="3474"/>
                    <a:pt x="334" y="517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a:off x="4705025" y="3629350"/>
              <a:ext cx="39425" cy="165425"/>
            </a:xfrm>
            <a:custGeom>
              <a:avLst/>
              <a:gdLst/>
              <a:ahLst/>
              <a:cxnLst/>
              <a:rect l="l" t="t" r="r" b="b"/>
              <a:pathLst>
                <a:path w="1577" h="6617" extrusionOk="0">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0"/>
            <p:cNvSpPr/>
            <p:nvPr/>
          </p:nvSpPr>
          <p:spPr>
            <a:xfrm>
              <a:off x="4712250" y="3591575"/>
              <a:ext cx="19450" cy="28550"/>
            </a:xfrm>
            <a:custGeom>
              <a:avLst/>
              <a:gdLst/>
              <a:ahLst/>
              <a:cxnLst/>
              <a:rect l="l" t="t" r="r" b="b"/>
              <a:pathLst>
                <a:path w="778" h="1142" extrusionOk="0">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0"/>
            <p:cNvSpPr/>
            <p:nvPr/>
          </p:nvSpPr>
          <p:spPr>
            <a:xfrm>
              <a:off x="4874825" y="3383700"/>
              <a:ext cx="59125" cy="159900"/>
            </a:xfrm>
            <a:custGeom>
              <a:avLst/>
              <a:gdLst/>
              <a:ahLst/>
              <a:cxnLst/>
              <a:rect l="l" t="t" r="r" b="b"/>
              <a:pathLst>
                <a:path w="2365" h="6396" extrusionOk="0">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0"/>
            <p:cNvSpPr/>
            <p:nvPr/>
          </p:nvSpPr>
          <p:spPr>
            <a:xfrm>
              <a:off x="4810200" y="3509975"/>
              <a:ext cx="137625" cy="70925"/>
            </a:xfrm>
            <a:custGeom>
              <a:avLst/>
              <a:gdLst/>
              <a:ahLst/>
              <a:cxnLst/>
              <a:rect l="l" t="t" r="r" b="b"/>
              <a:pathLst>
                <a:path w="5505" h="2837" extrusionOk="0">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3">
    <p:spTree>
      <p:nvGrpSpPr>
        <p:cNvPr id="1" name="Shape 1503"/>
        <p:cNvGrpSpPr/>
        <p:nvPr/>
      </p:nvGrpSpPr>
      <p:grpSpPr>
        <a:xfrm>
          <a:off x="0" y="0"/>
          <a:ext cx="0" cy="0"/>
          <a:chOff x="0" y="0"/>
          <a:chExt cx="0" cy="0"/>
        </a:xfrm>
      </p:grpSpPr>
      <p:sp>
        <p:nvSpPr>
          <p:cNvPr id="1504" name="Google Shape;150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05" name="Google Shape;1505;p21"/>
          <p:cNvSpPr/>
          <p:nvPr/>
        </p:nvSpPr>
        <p:spPr>
          <a:xfrm flipH="1">
            <a:off x="7912268" y="4263874"/>
            <a:ext cx="1346878" cy="1080063"/>
          </a:xfrm>
          <a:custGeom>
            <a:avLst/>
            <a:gdLst/>
            <a:ahLst/>
            <a:cxnLst/>
            <a:rect l="l" t="t" r="r" b="b"/>
            <a:pathLst>
              <a:path w="27668" h="22187" extrusionOk="0">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1"/>
          <p:cNvSpPr/>
          <p:nvPr/>
        </p:nvSpPr>
        <p:spPr>
          <a:xfrm rot="10800000" flipH="1">
            <a:off x="-2223873" y="-125739"/>
            <a:ext cx="4233763" cy="1080041"/>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21"/>
          <p:cNvGrpSpPr/>
          <p:nvPr/>
        </p:nvGrpSpPr>
        <p:grpSpPr>
          <a:xfrm rot="3506987" flipH="1">
            <a:off x="-450681" y="3342376"/>
            <a:ext cx="1011366" cy="1251654"/>
            <a:chOff x="3961475" y="3551375"/>
            <a:chExt cx="373750" cy="462525"/>
          </a:xfrm>
        </p:grpSpPr>
        <p:sp>
          <p:nvSpPr>
            <p:cNvPr id="1508" name="Google Shape;1508;p21"/>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1"/>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1"/>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1"/>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1"/>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1"/>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594"/>
        <p:cNvGrpSpPr/>
        <p:nvPr/>
      </p:nvGrpSpPr>
      <p:grpSpPr>
        <a:xfrm>
          <a:off x="0" y="0"/>
          <a:ext cx="0" cy="0"/>
          <a:chOff x="0" y="0"/>
          <a:chExt cx="0" cy="0"/>
        </a:xfrm>
      </p:grpSpPr>
      <p:sp>
        <p:nvSpPr>
          <p:cNvPr id="1595" name="Google Shape;1595;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6" name="Google Shape;1596;p23"/>
          <p:cNvSpPr txBox="1">
            <a:spLocks noGrp="1"/>
          </p:cNvSpPr>
          <p:nvPr>
            <p:ph type="subTitle" idx="1"/>
          </p:nvPr>
        </p:nvSpPr>
        <p:spPr>
          <a:xfrm>
            <a:off x="4729115" y="1878225"/>
            <a:ext cx="3372900" cy="195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7" name="Google Shape;1597;p23"/>
          <p:cNvSpPr txBox="1">
            <a:spLocks noGrp="1"/>
          </p:cNvSpPr>
          <p:nvPr>
            <p:ph type="subTitle" idx="2"/>
          </p:nvPr>
        </p:nvSpPr>
        <p:spPr>
          <a:xfrm>
            <a:off x="1041975" y="1878225"/>
            <a:ext cx="3372900" cy="195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8" name="Google Shape;1598;p23"/>
          <p:cNvSpPr/>
          <p:nvPr/>
        </p:nvSpPr>
        <p:spPr>
          <a:xfrm>
            <a:off x="6616726" y="4415224"/>
            <a:ext cx="3194136" cy="930447"/>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3"/>
          <p:cNvSpPr/>
          <p:nvPr/>
        </p:nvSpPr>
        <p:spPr>
          <a:xfrm>
            <a:off x="-78375" y="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 name="Google Shape;1600;p23"/>
          <p:cNvGrpSpPr/>
          <p:nvPr/>
        </p:nvGrpSpPr>
        <p:grpSpPr>
          <a:xfrm>
            <a:off x="-1195803" y="1061007"/>
            <a:ext cx="10957252" cy="4370991"/>
            <a:chOff x="-1195803" y="1061007"/>
            <a:chExt cx="10957252" cy="4370991"/>
          </a:xfrm>
        </p:grpSpPr>
        <p:grpSp>
          <p:nvGrpSpPr>
            <p:cNvPr id="1601" name="Google Shape;1601;p23"/>
            <p:cNvGrpSpPr/>
            <p:nvPr/>
          </p:nvGrpSpPr>
          <p:grpSpPr>
            <a:xfrm rot="4034852">
              <a:off x="-844207" y="2605584"/>
              <a:ext cx="1331775" cy="1648166"/>
              <a:chOff x="3961475" y="3551375"/>
              <a:chExt cx="373750" cy="462525"/>
            </a:xfrm>
          </p:grpSpPr>
          <p:sp>
            <p:nvSpPr>
              <p:cNvPr id="1602" name="Google Shape;1602;p23"/>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3"/>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3"/>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3"/>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3"/>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3"/>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23"/>
            <p:cNvGrpSpPr/>
            <p:nvPr/>
          </p:nvGrpSpPr>
          <p:grpSpPr>
            <a:xfrm rot="-5221876">
              <a:off x="8774530" y="1025947"/>
              <a:ext cx="903215" cy="1025221"/>
              <a:chOff x="3932350" y="2919350"/>
              <a:chExt cx="324625" cy="368475"/>
            </a:xfrm>
          </p:grpSpPr>
          <p:sp>
            <p:nvSpPr>
              <p:cNvPr id="1609" name="Google Shape;1609;p23"/>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3"/>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3"/>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3"/>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23"/>
            <p:cNvGrpSpPr/>
            <p:nvPr/>
          </p:nvGrpSpPr>
          <p:grpSpPr>
            <a:xfrm>
              <a:off x="6038599" y="4406790"/>
              <a:ext cx="903204" cy="1025208"/>
              <a:chOff x="3932350" y="2919350"/>
              <a:chExt cx="324625" cy="368475"/>
            </a:xfrm>
          </p:grpSpPr>
          <p:sp>
            <p:nvSpPr>
              <p:cNvPr id="1614" name="Google Shape;1614;p23"/>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3"/>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3"/>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3"/>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 name="Google Shape;1618;p23"/>
          <p:cNvGrpSpPr/>
          <p:nvPr/>
        </p:nvGrpSpPr>
        <p:grpSpPr>
          <a:xfrm>
            <a:off x="-211800" y="-72614"/>
            <a:ext cx="8829466" cy="5005665"/>
            <a:chOff x="-211800" y="-72614"/>
            <a:chExt cx="8829466" cy="5005665"/>
          </a:xfrm>
        </p:grpSpPr>
        <p:grpSp>
          <p:nvGrpSpPr>
            <p:cNvPr id="1619" name="Google Shape;1619;p23"/>
            <p:cNvGrpSpPr/>
            <p:nvPr/>
          </p:nvGrpSpPr>
          <p:grpSpPr>
            <a:xfrm>
              <a:off x="-211800" y="3778900"/>
              <a:ext cx="1050974" cy="1154151"/>
              <a:chOff x="7946500" y="4129225"/>
              <a:chExt cx="1050974" cy="1154151"/>
            </a:xfrm>
          </p:grpSpPr>
          <p:sp>
            <p:nvSpPr>
              <p:cNvPr id="1620" name="Google Shape;1620;p2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23"/>
            <p:cNvGrpSpPr/>
            <p:nvPr/>
          </p:nvGrpSpPr>
          <p:grpSpPr>
            <a:xfrm>
              <a:off x="7624811" y="-72614"/>
              <a:ext cx="992855" cy="1090327"/>
              <a:chOff x="7946500" y="4129225"/>
              <a:chExt cx="1050974" cy="1154151"/>
            </a:xfrm>
          </p:grpSpPr>
          <p:sp>
            <p:nvSpPr>
              <p:cNvPr id="1628" name="Google Shape;1628;p2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5" name="Google Shape;1635;p23"/>
          <p:cNvGrpSpPr/>
          <p:nvPr/>
        </p:nvGrpSpPr>
        <p:grpSpPr>
          <a:xfrm rot="1975559" flipH="1">
            <a:off x="7658141" y="3998483"/>
            <a:ext cx="1850647" cy="892157"/>
            <a:chOff x="5356775" y="3618225"/>
            <a:chExt cx="822375" cy="396425"/>
          </a:xfrm>
        </p:grpSpPr>
        <p:sp>
          <p:nvSpPr>
            <p:cNvPr id="1636" name="Google Shape;1636;p23"/>
            <p:cNvSpPr/>
            <p:nvPr/>
          </p:nvSpPr>
          <p:spPr>
            <a:xfrm>
              <a:off x="5863875" y="3618225"/>
              <a:ext cx="219550" cy="166875"/>
            </a:xfrm>
            <a:custGeom>
              <a:avLst/>
              <a:gdLst/>
              <a:ahLst/>
              <a:cxnLst/>
              <a:rect l="l" t="t" r="r" b="b"/>
              <a:pathLst>
                <a:path w="8782" h="6675" extrusionOk="0">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3"/>
            <p:cNvSpPr/>
            <p:nvPr/>
          </p:nvSpPr>
          <p:spPr>
            <a:xfrm>
              <a:off x="5916925" y="3643750"/>
              <a:ext cx="137925" cy="111575"/>
            </a:xfrm>
            <a:custGeom>
              <a:avLst/>
              <a:gdLst/>
              <a:ahLst/>
              <a:cxnLst/>
              <a:rect l="l" t="t" r="r" b="b"/>
              <a:pathLst>
                <a:path w="5517" h="4463" fill="none" extrusionOk="0">
                  <a:moveTo>
                    <a:pt x="5517" y="1"/>
                  </a:moveTo>
                  <a:cubicBezTo>
                    <a:pt x="4107" y="1621"/>
                    <a:pt x="1832" y="3341"/>
                    <a:pt x="1" y="4462"/>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3"/>
            <p:cNvSpPr/>
            <p:nvPr/>
          </p:nvSpPr>
          <p:spPr>
            <a:xfrm>
              <a:off x="5851700" y="3677500"/>
              <a:ext cx="89125" cy="115400"/>
            </a:xfrm>
            <a:custGeom>
              <a:avLst/>
              <a:gdLst/>
              <a:ahLst/>
              <a:cxnLst/>
              <a:rect l="l" t="t" r="r" b="b"/>
              <a:pathLst>
                <a:path w="3565" h="4616" extrusionOk="0">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3"/>
            <p:cNvSpPr/>
            <p:nvPr/>
          </p:nvSpPr>
          <p:spPr>
            <a:xfrm>
              <a:off x="5874475" y="3692875"/>
              <a:ext cx="54125" cy="77700"/>
            </a:xfrm>
            <a:custGeom>
              <a:avLst/>
              <a:gdLst/>
              <a:ahLst/>
              <a:cxnLst/>
              <a:rect l="l" t="t" r="r" b="b"/>
              <a:pathLst>
                <a:path w="2165" h="3108" fill="none" extrusionOk="0">
                  <a:moveTo>
                    <a:pt x="2165" y="0"/>
                  </a:moveTo>
                  <a:cubicBezTo>
                    <a:pt x="1677" y="1043"/>
                    <a:pt x="767" y="2264"/>
                    <a:pt x="1" y="310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3"/>
            <p:cNvSpPr/>
            <p:nvPr/>
          </p:nvSpPr>
          <p:spPr>
            <a:xfrm>
              <a:off x="5864775" y="3683350"/>
              <a:ext cx="314375" cy="119050"/>
            </a:xfrm>
            <a:custGeom>
              <a:avLst/>
              <a:gdLst/>
              <a:ahLst/>
              <a:cxnLst/>
              <a:rect l="l" t="t" r="r" b="b"/>
              <a:pathLst>
                <a:path w="12575" h="4762" extrusionOk="0">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3"/>
            <p:cNvSpPr/>
            <p:nvPr/>
          </p:nvSpPr>
          <p:spPr>
            <a:xfrm>
              <a:off x="5933850" y="3710350"/>
              <a:ext cx="205350" cy="60225"/>
            </a:xfrm>
            <a:custGeom>
              <a:avLst/>
              <a:gdLst/>
              <a:ahLst/>
              <a:cxnLst/>
              <a:rect l="l" t="t" r="r" b="b"/>
              <a:pathLst>
                <a:path w="8214" h="2409" fill="none" extrusionOk="0">
                  <a:moveTo>
                    <a:pt x="8213" y="0"/>
                  </a:moveTo>
                  <a:cubicBezTo>
                    <a:pt x="5627" y="289"/>
                    <a:pt x="2354" y="1377"/>
                    <a:pt x="1" y="2409"/>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3"/>
            <p:cNvSpPr/>
            <p:nvPr/>
          </p:nvSpPr>
          <p:spPr>
            <a:xfrm>
              <a:off x="5845350" y="3783000"/>
              <a:ext cx="247225" cy="51225"/>
            </a:xfrm>
            <a:custGeom>
              <a:avLst/>
              <a:gdLst/>
              <a:ahLst/>
              <a:cxnLst/>
              <a:rect l="l" t="t" r="r" b="b"/>
              <a:pathLst>
                <a:path w="9889" h="2049" extrusionOk="0">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3"/>
            <p:cNvSpPr/>
            <p:nvPr/>
          </p:nvSpPr>
          <p:spPr>
            <a:xfrm>
              <a:off x="5905825" y="3800250"/>
              <a:ext cx="157075" cy="15825"/>
            </a:xfrm>
            <a:custGeom>
              <a:avLst/>
              <a:gdLst/>
              <a:ahLst/>
              <a:cxnLst/>
              <a:rect l="l" t="t" r="r" b="b"/>
              <a:pathLst>
                <a:path w="6283" h="633" fill="none" extrusionOk="0">
                  <a:moveTo>
                    <a:pt x="6282" y="633"/>
                  </a:moveTo>
                  <a:cubicBezTo>
                    <a:pt x="4440" y="133"/>
                    <a:pt x="1910" y="0"/>
                    <a:pt x="1" y="7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3"/>
            <p:cNvSpPr/>
            <p:nvPr/>
          </p:nvSpPr>
          <p:spPr>
            <a:xfrm>
              <a:off x="5356775" y="3736425"/>
              <a:ext cx="554900" cy="278225"/>
            </a:xfrm>
            <a:custGeom>
              <a:avLst/>
              <a:gdLst/>
              <a:ahLst/>
              <a:cxnLst/>
              <a:rect l="l" t="t" r="r" b="b"/>
              <a:pathLst>
                <a:path w="22196" h="11129" extrusionOk="0">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3"/>
            <p:cNvSpPr/>
            <p:nvPr/>
          </p:nvSpPr>
          <p:spPr>
            <a:xfrm>
              <a:off x="5429125" y="3824350"/>
              <a:ext cx="233425" cy="119750"/>
            </a:xfrm>
            <a:custGeom>
              <a:avLst/>
              <a:gdLst/>
              <a:ahLst/>
              <a:cxnLst/>
              <a:rect l="l" t="t" r="r" b="b"/>
              <a:pathLst>
                <a:path w="9337" h="4790" extrusionOk="0">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3"/>
            <p:cNvSpPr/>
            <p:nvPr/>
          </p:nvSpPr>
          <p:spPr>
            <a:xfrm>
              <a:off x="5682775" y="3781575"/>
              <a:ext cx="94225" cy="44450"/>
            </a:xfrm>
            <a:custGeom>
              <a:avLst/>
              <a:gdLst/>
              <a:ahLst/>
              <a:cxnLst/>
              <a:rect l="l" t="t" r="r" b="b"/>
              <a:pathLst>
                <a:path w="3769" h="1778" extrusionOk="0">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ive columns">
  <p:cSld name="CUSTOM_12">
    <p:spTree>
      <p:nvGrpSpPr>
        <p:cNvPr id="1" name="Shape 1867"/>
        <p:cNvGrpSpPr/>
        <p:nvPr/>
      </p:nvGrpSpPr>
      <p:grpSpPr>
        <a:xfrm>
          <a:off x="0" y="0"/>
          <a:ext cx="0" cy="0"/>
          <a:chOff x="0" y="0"/>
          <a:chExt cx="0" cy="0"/>
        </a:xfrm>
      </p:grpSpPr>
      <p:sp>
        <p:nvSpPr>
          <p:cNvPr id="1868" name="Google Shape;186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9" name="Google Shape;1869;p26"/>
          <p:cNvSpPr txBox="1">
            <a:spLocks noGrp="1"/>
          </p:cNvSpPr>
          <p:nvPr>
            <p:ph type="subTitle" idx="1"/>
          </p:nvPr>
        </p:nvSpPr>
        <p:spPr>
          <a:xfrm>
            <a:off x="1109155" y="2171082"/>
            <a:ext cx="1986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0" name="Google Shape;1870;p26"/>
          <p:cNvSpPr txBox="1">
            <a:spLocks noGrp="1"/>
          </p:cNvSpPr>
          <p:nvPr>
            <p:ph type="subTitle" idx="2"/>
          </p:nvPr>
        </p:nvSpPr>
        <p:spPr>
          <a:xfrm>
            <a:off x="3579000" y="2171082"/>
            <a:ext cx="1986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1" name="Google Shape;1871;p26"/>
          <p:cNvSpPr txBox="1">
            <a:spLocks noGrp="1"/>
          </p:cNvSpPr>
          <p:nvPr>
            <p:ph type="subTitle" idx="3"/>
          </p:nvPr>
        </p:nvSpPr>
        <p:spPr>
          <a:xfrm>
            <a:off x="2344078" y="3756882"/>
            <a:ext cx="1986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2" name="Google Shape;1872;p26"/>
          <p:cNvSpPr txBox="1">
            <a:spLocks noGrp="1"/>
          </p:cNvSpPr>
          <p:nvPr>
            <p:ph type="subTitle" idx="4"/>
          </p:nvPr>
        </p:nvSpPr>
        <p:spPr>
          <a:xfrm>
            <a:off x="6048845" y="2171082"/>
            <a:ext cx="1986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3" name="Google Shape;1873;p26"/>
          <p:cNvSpPr txBox="1">
            <a:spLocks noGrp="1"/>
          </p:cNvSpPr>
          <p:nvPr>
            <p:ph type="subTitle" idx="5"/>
          </p:nvPr>
        </p:nvSpPr>
        <p:spPr>
          <a:xfrm>
            <a:off x="4813922" y="3756882"/>
            <a:ext cx="1986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4" name="Google Shape;1874;p26"/>
          <p:cNvSpPr txBox="1">
            <a:spLocks noGrp="1"/>
          </p:cNvSpPr>
          <p:nvPr>
            <p:ph type="subTitle" idx="6"/>
          </p:nvPr>
        </p:nvSpPr>
        <p:spPr>
          <a:xfrm>
            <a:off x="1113055"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5" name="Google Shape;1875;p26"/>
          <p:cNvSpPr txBox="1">
            <a:spLocks noGrp="1"/>
          </p:cNvSpPr>
          <p:nvPr>
            <p:ph type="subTitle" idx="7"/>
          </p:nvPr>
        </p:nvSpPr>
        <p:spPr>
          <a:xfrm>
            <a:off x="3582900"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6" name="Google Shape;1876;p26"/>
          <p:cNvSpPr txBox="1">
            <a:spLocks noGrp="1"/>
          </p:cNvSpPr>
          <p:nvPr>
            <p:ph type="subTitle" idx="8"/>
          </p:nvPr>
        </p:nvSpPr>
        <p:spPr>
          <a:xfrm>
            <a:off x="6052745" y="19095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7" name="Google Shape;1877;p26"/>
          <p:cNvSpPr txBox="1">
            <a:spLocks noGrp="1"/>
          </p:cNvSpPr>
          <p:nvPr>
            <p:ph type="subTitle" idx="9"/>
          </p:nvPr>
        </p:nvSpPr>
        <p:spPr>
          <a:xfrm>
            <a:off x="2347978" y="3494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8" name="Google Shape;1878;p26"/>
          <p:cNvSpPr txBox="1">
            <a:spLocks noGrp="1"/>
          </p:cNvSpPr>
          <p:nvPr>
            <p:ph type="subTitle" idx="13"/>
          </p:nvPr>
        </p:nvSpPr>
        <p:spPr>
          <a:xfrm>
            <a:off x="4817822" y="3494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9" name="Google Shape;1879;p26"/>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6"/>
          <p:cNvSpPr/>
          <p:nvPr/>
        </p:nvSpPr>
        <p:spPr>
          <a:xfrm flipH="1">
            <a:off x="7402475"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1" name="Google Shape;1881;p26"/>
          <p:cNvGrpSpPr/>
          <p:nvPr/>
        </p:nvGrpSpPr>
        <p:grpSpPr>
          <a:xfrm>
            <a:off x="-509689" y="445025"/>
            <a:ext cx="9912289" cy="1941838"/>
            <a:chOff x="-509689" y="445025"/>
            <a:chExt cx="9912289" cy="1941838"/>
          </a:xfrm>
        </p:grpSpPr>
        <p:grpSp>
          <p:nvGrpSpPr>
            <p:cNvPr id="1882" name="Google Shape;1882;p26"/>
            <p:cNvGrpSpPr/>
            <p:nvPr/>
          </p:nvGrpSpPr>
          <p:grpSpPr>
            <a:xfrm>
              <a:off x="8351625" y="445025"/>
              <a:ext cx="1050974" cy="1154151"/>
              <a:chOff x="7946500" y="4129225"/>
              <a:chExt cx="1050974" cy="1154151"/>
            </a:xfrm>
          </p:grpSpPr>
          <p:sp>
            <p:nvSpPr>
              <p:cNvPr id="1883" name="Google Shape;1883;p26"/>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6"/>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6"/>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6"/>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6"/>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6"/>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6"/>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26"/>
            <p:cNvGrpSpPr/>
            <p:nvPr/>
          </p:nvGrpSpPr>
          <p:grpSpPr>
            <a:xfrm>
              <a:off x="-509689" y="1296536"/>
              <a:ext cx="992855" cy="1090327"/>
              <a:chOff x="7946500" y="4129225"/>
              <a:chExt cx="1050974" cy="1154151"/>
            </a:xfrm>
          </p:grpSpPr>
          <p:sp>
            <p:nvSpPr>
              <p:cNvPr id="1891" name="Google Shape;1891;p26"/>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6"/>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6"/>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6"/>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6"/>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6"/>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6"/>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8" name="Google Shape;1898;p26"/>
          <p:cNvGrpSpPr/>
          <p:nvPr/>
        </p:nvGrpSpPr>
        <p:grpSpPr>
          <a:xfrm>
            <a:off x="-118103" y="-485105"/>
            <a:ext cx="9806402" cy="5199988"/>
            <a:chOff x="-118103" y="-485105"/>
            <a:chExt cx="9806402" cy="5199988"/>
          </a:xfrm>
        </p:grpSpPr>
        <p:grpSp>
          <p:nvGrpSpPr>
            <p:cNvPr id="1899" name="Google Shape;1899;p26"/>
            <p:cNvGrpSpPr/>
            <p:nvPr/>
          </p:nvGrpSpPr>
          <p:grpSpPr>
            <a:xfrm rot="6765148" flipH="1">
              <a:off x="233493" y="-376391"/>
              <a:ext cx="1331775" cy="1648166"/>
              <a:chOff x="3961475" y="3551375"/>
              <a:chExt cx="373750" cy="462525"/>
            </a:xfrm>
          </p:grpSpPr>
          <p:sp>
            <p:nvSpPr>
              <p:cNvPr id="1900" name="Google Shape;1900;p26"/>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6"/>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6"/>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6"/>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6"/>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6"/>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26"/>
            <p:cNvGrpSpPr/>
            <p:nvPr/>
          </p:nvGrpSpPr>
          <p:grpSpPr>
            <a:xfrm rot="-5221876">
              <a:off x="8701380" y="3724722"/>
              <a:ext cx="903215" cy="1025221"/>
              <a:chOff x="3932350" y="2919350"/>
              <a:chExt cx="324625" cy="368475"/>
            </a:xfrm>
          </p:grpSpPr>
          <p:sp>
            <p:nvSpPr>
              <p:cNvPr id="1907" name="Google Shape;1907;p26"/>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6"/>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6"/>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6"/>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1" name="Google Shape;1911;p26"/>
          <p:cNvGrpSpPr/>
          <p:nvPr/>
        </p:nvGrpSpPr>
        <p:grpSpPr>
          <a:xfrm rot="543998">
            <a:off x="-414604" y="3041879"/>
            <a:ext cx="1155509" cy="1746847"/>
            <a:chOff x="4682275" y="3383700"/>
            <a:chExt cx="380700" cy="575525"/>
          </a:xfrm>
        </p:grpSpPr>
        <p:sp>
          <p:nvSpPr>
            <p:cNvPr id="1912" name="Google Shape;1912;p26"/>
            <p:cNvSpPr/>
            <p:nvPr/>
          </p:nvSpPr>
          <p:spPr>
            <a:xfrm>
              <a:off x="4682275" y="3529900"/>
              <a:ext cx="380700" cy="429325"/>
            </a:xfrm>
            <a:custGeom>
              <a:avLst/>
              <a:gdLst/>
              <a:ahLst/>
              <a:cxnLst/>
              <a:rect l="l" t="t" r="r" b="b"/>
              <a:pathLst>
                <a:path w="15228" h="17173" extrusionOk="0">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6"/>
            <p:cNvSpPr/>
            <p:nvPr/>
          </p:nvSpPr>
          <p:spPr>
            <a:xfrm>
              <a:off x="4915900" y="3555250"/>
              <a:ext cx="78825" cy="392075"/>
            </a:xfrm>
            <a:custGeom>
              <a:avLst/>
              <a:gdLst/>
              <a:ahLst/>
              <a:cxnLst/>
              <a:rect l="l" t="t" r="r" b="b"/>
              <a:pathLst>
                <a:path w="3153" h="15683" fill="none" extrusionOk="0">
                  <a:moveTo>
                    <a:pt x="3152" y="1"/>
                  </a:moveTo>
                  <a:cubicBezTo>
                    <a:pt x="2731" y="5328"/>
                    <a:pt x="1676" y="10599"/>
                    <a:pt x="0" y="1568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6"/>
            <p:cNvSpPr/>
            <p:nvPr/>
          </p:nvSpPr>
          <p:spPr>
            <a:xfrm>
              <a:off x="4763300" y="3571900"/>
              <a:ext cx="23875" cy="338800"/>
            </a:xfrm>
            <a:custGeom>
              <a:avLst/>
              <a:gdLst/>
              <a:ahLst/>
              <a:cxnLst/>
              <a:rect l="l" t="t" r="r" b="b"/>
              <a:pathLst>
                <a:path w="955" h="13552" fill="none" extrusionOk="0">
                  <a:moveTo>
                    <a:pt x="877" y="1"/>
                  </a:moveTo>
                  <a:cubicBezTo>
                    <a:pt x="1" y="4473"/>
                    <a:pt x="34" y="9101"/>
                    <a:pt x="955" y="13551"/>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6"/>
            <p:cNvSpPr/>
            <p:nvPr/>
          </p:nvSpPr>
          <p:spPr>
            <a:xfrm>
              <a:off x="4803800" y="3710625"/>
              <a:ext cx="8350" cy="129325"/>
            </a:xfrm>
            <a:custGeom>
              <a:avLst/>
              <a:gdLst/>
              <a:ahLst/>
              <a:cxnLst/>
              <a:rect l="l" t="t" r="r" b="b"/>
              <a:pathLst>
                <a:path w="334" h="5173" fill="none" extrusionOk="0">
                  <a:moveTo>
                    <a:pt x="167" y="1"/>
                  </a:moveTo>
                  <a:cubicBezTo>
                    <a:pt x="1" y="1721"/>
                    <a:pt x="56" y="3474"/>
                    <a:pt x="334" y="517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6"/>
            <p:cNvSpPr/>
            <p:nvPr/>
          </p:nvSpPr>
          <p:spPr>
            <a:xfrm>
              <a:off x="4705025" y="3629350"/>
              <a:ext cx="39425" cy="165425"/>
            </a:xfrm>
            <a:custGeom>
              <a:avLst/>
              <a:gdLst/>
              <a:ahLst/>
              <a:cxnLst/>
              <a:rect l="l" t="t" r="r" b="b"/>
              <a:pathLst>
                <a:path w="1577" h="6617" extrusionOk="0">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6"/>
            <p:cNvSpPr/>
            <p:nvPr/>
          </p:nvSpPr>
          <p:spPr>
            <a:xfrm>
              <a:off x="4712250" y="3591575"/>
              <a:ext cx="19450" cy="28550"/>
            </a:xfrm>
            <a:custGeom>
              <a:avLst/>
              <a:gdLst/>
              <a:ahLst/>
              <a:cxnLst/>
              <a:rect l="l" t="t" r="r" b="b"/>
              <a:pathLst>
                <a:path w="778" h="1142" extrusionOk="0">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6"/>
            <p:cNvSpPr/>
            <p:nvPr/>
          </p:nvSpPr>
          <p:spPr>
            <a:xfrm>
              <a:off x="4874825" y="3383700"/>
              <a:ext cx="59125" cy="159900"/>
            </a:xfrm>
            <a:custGeom>
              <a:avLst/>
              <a:gdLst/>
              <a:ahLst/>
              <a:cxnLst/>
              <a:rect l="l" t="t" r="r" b="b"/>
              <a:pathLst>
                <a:path w="2365" h="6396" extrusionOk="0">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6"/>
            <p:cNvSpPr/>
            <p:nvPr/>
          </p:nvSpPr>
          <p:spPr>
            <a:xfrm>
              <a:off x="4810200" y="3509975"/>
              <a:ext cx="137625" cy="70925"/>
            </a:xfrm>
            <a:custGeom>
              <a:avLst/>
              <a:gdLst/>
              <a:ahLst/>
              <a:cxnLst/>
              <a:rect l="l" t="t" r="r" b="b"/>
              <a:pathLst>
                <a:path w="5505" h="2837" extrusionOk="0">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26"/>
          <p:cNvGrpSpPr/>
          <p:nvPr/>
        </p:nvGrpSpPr>
        <p:grpSpPr>
          <a:xfrm flipH="1">
            <a:off x="6416279" y="4449287"/>
            <a:ext cx="1850668" cy="1136666"/>
            <a:chOff x="5723275" y="2255625"/>
            <a:chExt cx="562975" cy="345775"/>
          </a:xfrm>
        </p:grpSpPr>
        <p:sp>
          <p:nvSpPr>
            <p:cNvPr id="1921" name="Google Shape;1921;p26"/>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6"/>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6"/>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6"/>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6"/>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6"/>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6"/>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6"/>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6"/>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6"/>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6"/>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6"/>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6"/>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6"/>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6"/>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6"/>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6"/>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6"/>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6"/>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6"/>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6"/>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6"/>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6"/>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6"/>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6"/>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6"/>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6"/>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6"/>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6"/>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6"/>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6"/>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6"/>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6"/>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6"/>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6"/>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6"/>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6"/>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6"/>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6"/>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6"/>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6"/>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6"/>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6"/>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6"/>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6"/>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6"/>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2089"/>
        <p:cNvGrpSpPr/>
        <p:nvPr/>
      </p:nvGrpSpPr>
      <p:grpSpPr>
        <a:xfrm>
          <a:off x="0" y="0"/>
          <a:ext cx="0" cy="0"/>
          <a:chOff x="0" y="0"/>
          <a:chExt cx="0" cy="0"/>
        </a:xfrm>
      </p:grpSpPr>
      <p:sp>
        <p:nvSpPr>
          <p:cNvPr id="2090" name="Google Shape;2090;p29"/>
          <p:cNvSpPr txBox="1">
            <a:spLocks noGrp="1"/>
          </p:cNvSpPr>
          <p:nvPr>
            <p:ph type="title" hasCustomPrompt="1"/>
          </p:nvPr>
        </p:nvSpPr>
        <p:spPr>
          <a:xfrm>
            <a:off x="1325650" y="19621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4"/>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1" name="Google Shape;2091;p29"/>
          <p:cNvSpPr txBox="1">
            <a:spLocks noGrp="1"/>
          </p:cNvSpPr>
          <p:nvPr>
            <p:ph type="subTitle" idx="1"/>
          </p:nvPr>
        </p:nvSpPr>
        <p:spPr>
          <a:xfrm>
            <a:off x="938500" y="3629175"/>
            <a:ext cx="2173200" cy="75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092" name="Google Shape;2092;p29"/>
          <p:cNvSpPr txBox="1">
            <a:spLocks noGrp="1"/>
          </p:cNvSpPr>
          <p:nvPr>
            <p:ph type="subTitle" idx="2"/>
          </p:nvPr>
        </p:nvSpPr>
        <p:spPr>
          <a:xfrm>
            <a:off x="9385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93" name="Google Shape;2093;p29"/>
          <p:cNvSpPr txBox="1">
            <a:spLocks noGrp="1"/>
          </p:cNvSpPr>
          <p:nvPr>
            <p:ph type="title" idx="3" hasCustomPrompt="1"/>
          </p:nvPr>
        </p:nvSpPr>
        <p:spPr>
          <a:xfrm>
            <a:off x="3873100"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4"/>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4" name="Google Shape;2094;p29"/>
          <p:cNvSpPr txBox="1">
            <a:spLocks noGrp="1"/>
          </p:cNvSpPr>
          <p:nvPr>
            <p:ph type="subTitle" idx="4"/>
          </p:nvPr>
        </p:nvSpPr>
        <p:spPr>
          <a:xfrm>
            <a:off x="3485400" y="3629175"/>
            <a:ext cx="2173200" cy="75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095" name="Google Shape;2095;p29"/>
          <p:cNvSpPr txBox="1">
            <a:spLocks noGrp="1"/>
          </p:cNvSpPr>
          <p:nvPr>
            <p:ph type="subTitle" idx="5"/>
          </p:nvPr>
        </p:nvSpPr>
        <p:spPr>
          <a:xfrm>
            <a:off x="34854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96" name="Google Shape;2096;p29"/>
          <p:cNvSpPr txBox="1">
            <a:spLocks noGrp="1"/>
          </p:cNvSpPr>
          <p:nvPr>
            <p:ph type="title" idx="6" hasCustomPrompt="1"/>
          </p:nvPr>
        </p:nvSpPr>
        <p:spPr>
          <a:xfrm>
            <a:off x="6417675"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4"/>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7" name="Google Shape;2097;p29"/>
          <p:cNvSpPr txBox="1">
            <a:spLocks noGrp="1"/>
          </p:cNvSpPr>
          <p:nvPr>
            <p:ph type="subTitle" idx="7"/>
          </p:nvPr>
        </p:nvSpPr>
        <p:spPr>
          <a:xfrm>
            <a:off x="6032300" y="3629175"/>
            <a:ext cx="2173200" cy="75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098" name="Google Shape;2098;p29"/>
          <p:cNvSpPr txBox="1">
            <a:spLocks noGrp="1"/>
          </p:cNvSpPr>
          <p:nvPr>
            <p:ph type="subTitle" idx="8"/>
          </p:nvPr>
        </p:nvSpPr>
        <p:spPr>
          <a:xfrm>
            <a:off x="6032300" y="3197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99" name="Google Shape;2099;p29"/>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00" name="Google Shape;2100;p29"/>
          <p:cNvSpPr/>
          <p:nvPr/>
        </p:nvSpPr>
        <p:spPr>
          <a:xfrm rot="10800000" flipH="1">
            <a:off x="-477275" y="446565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9"/>
          <p:cNvSpPr/>
          <p:nvPr/>
        </p:nvSpPr>
        <p:spPr>
          <a:xfrm>
            <a:off x="7726000" y="-149601"/>
            <a:ext cx="1592086" cy="1276695"/>
          </a:xfrm>
          <a:custGeom>
            <a:avLst/>
            <a:gdLst/>
            <a:ahLst/>
            <a:cxnLst/>
            <a:rect l="l" t="t" r="r" b="b"/>
            <a:pathLst>
              <a:path w="27668" h="22187" extrusionOk="0">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2" name="Google Shape;2102;p29"/>
          <p:cNvGrpSpPr/>
          <p:nvPr/>
        </p:nvGrpSpPr>
        <p:grpSpPr>
          <a:xfrm>
            <a:off x="-380609" y="4422537"/>
            <a:ext cx="1850668" cy="1136666"/>
            <a:chOff x="5723275" y="2255625"/>
            <a:chExt cx="562975" cy="345775"/>
          </a:xfrm>
        </p:grpSpPr>
        <p:sp>
          <p:nvSpPr>
            <p:cNvPr id="2103" name="Google Shape;2103;p29"/>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9"/>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9"/>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9"/>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9"/>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9"/>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9"/>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9"/>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9"/>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9"/>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9"/>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9"/>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9"/>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9"/>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9"/>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9"/>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9"/>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9"/>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9"/>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9"/>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9"/>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9"/>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9"/>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9"/>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9"/>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9"/>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9"/>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9"/>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9"/>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9"/>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9"/>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9"/>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9"/>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9"/>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9"/>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9"/>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9"/>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9"/>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9"/>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9"/>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9"/>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9"/>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9"/>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9"/>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9"/>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9"/>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9"/>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4"/>
        <p:cNvGrpSpPr/>
        <p:nvPr/>
      </p:nvGrpSpPr>
      <p:grpSpPr>
        <a:xfrm>
          <a:off x="0" y="0"/>
          <a:ext cx="0" cy="0"/>
          <a:chOff x="0" y="0"/>
          <a:chExt cx="0" cy="0"/>
        </a:xfrm>
      </p:grpSpPr>
      <p:sp>
        <p:nvSpPr>
          <p:cNvPr id="2175" name="Google Shape;2175;p31"/>
          <p:cNvSpPr/>
          <p:nvPr/>
        </p:nvSpPr>
        <p:spPr>
          <a:xfrm flipH="1">
            <a:off x="5684197"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1"/>
          <p:cNvSpPr/>
          <p:nvPr/>
        </p:nvSpPr>
        <p:spPr>
          <a:xfrm>
            <a:off x="-259689"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7" name="Google Shape;2177;p31"/>
          <p:cNvGrpSpPr/>
          <p:nvPr/>
        </p:nvGrpSpPr>
        <p:grpSpPr>
          <a:xfrm flipH="1">
            <a:off x="-373651" y="445025"/>
            <a:ext cx="9912289" cy="1941838"/>
            <a:chOff x="-509689" y="445025"/>
            <a:chExt cx="9912289" cy="1941838"/>
          </a:xfrm>
        </p:grpSpPr>
        <p:grpSp>
          <p:nvGrpSpPr>
            <p:cNvPr id="2178" name="Google Shape;2178;p31"/>
            <p:cNvGrpSpPr/>
            <p:nvPr/>
          </p:nvGrpSpPr>
          <p:grpSpPr>
            <a:xfrm>
              <a:off x="8351625" y="445025"/>
              <a:ext cx="1050974" cy="1154151"/>
              <a:chOff x="7946500" y="4129225"/>
              <a:chExt cx="1050974" cy="1154151"/>
            </a:xfrm>
          </p:grpSpPr>
          <p:sp>
            <p:nvSpPr>
              <p:cNvPr id="2179" name="Google Shape;2179;p31"/>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1"/>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1"/>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1"/>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1"/>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1"/>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1"/>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31"/>
            <p:cNvGrpSpPr/>
            <p:nvPr/>
          </p:nvGrpSpPr>
          <p:grpSpPr>
            <a:xfrm>
              <a:off x="-509689" y="1296536"/>
              <a:ext cx="992855" cy="1090327"/>
              <a:chOff x="7946500" y="4129225"/>
              <a:chExt cx="1050974" cy="1154151"/>
            </a:xfrm>
          </p:grpSpPr>
          <p:sp>
            <p:nvSpPr>
              <p:cNvPr id="2187" name="Google Shape;2187;p31"/>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1"/>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1"/>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1"/>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1"/>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1"/>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1"/>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4" name="Google Shape;2194;p31"/>
          <p:cNvGrpSpPr/>
          <p:nvPr/>
        </p:nvGrpSpPr>
        <p:grpSpPr>
          <a:xfrm flipH="1">
            <a:off x="-373650" y="-485105"/>
            <a:ext cx="9806402" cy="5199988"/>
            <a:chOff x="-118103" y="-485105"/>
            <a:chExt cx="9806402" cy="5199988"/>
          </a:xfrm>
        </p:grpSpPr>
        <p:grpSp>
          <p:nvGrpSpPr>
            <p:cNvPr id="2195" name="Google Shape;2195;p31"/>
            <p:cNvGrpSpPr/>
            <p:nvPr/>
          </p:nvGrpSpPr>
          <p:grpSpPr>
            <a:xfrm rot="6765148" flipH="1">
              <a:off x="233493" y="-376391"/>
              <a:ext cx="1331775" cy="1648166"/>
              <a:chOff x="3961475" y="3551375"/>
              <a:chExt cx="373750" cy="462525"/>
            </a:xfrm>
          </p:grpSpPr>
          <p:sp>
            <p:nvSpPr>
              <p:cNvPr id="2196" name="Google Shape;2196;p31"/>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1"/>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1"/>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1"/>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1"/>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1"/>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31"/>
            <p:cNvGrpSpPr/>
            <p:nvPr/>
          </p:nvGrpSpPr>
          <p:grpSpPr>
            <a:xfrm rot="-5221876">
              <a:off x="8701380" y="3724722"/>
              <a:ext cx="903215" cy="1025221"/>
              <a:chOff x="3932350" y="2919350"/>
              <a:chExt cx="324625" cy="368475"/>
            </a:xfrm>
          </p:grpSpPr>
          <p:sp>
            <p:nvSpPr>
              <p:cNvPr id="2203" name="Google Shape;2203;p31"/>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1"/>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1"/>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1"/>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7"/>
        <p:cNvGrpSpPr/>
        <p:nvPr/>
      </p:nvGrpSpPr>
      <p:grpSpPr>
        <a:xfrm>
          <a:off x="0" y="0"/>
          <a:ext cx="0" cy="0"/>
          <a:chOff x="0" y="0"/>
          <a:chExt cx="0" cy="0"/>
        </a:xfrm>
      </p:grpSpPr>
      <p:sp>
        <p:nvSpPr>
          <p:cNvPr id="2208" name="Google Shape;2208;p32"/>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2"/>
          <p:cNvSpPr/>
          <p:nvPr/>
        </p:nvSpPr>
        <p:spPr>
          <a:xfrm flipH="1">
            <a:off x="7402475"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0" name="Google Shape;2210;p32"/>
          <p:cNvGrpSpPr/>
          <p:nvPr/>
        </p:nvGrpSpPr>
        <p:grpSpPr>
          <a:xfrm>
            <a:off x="1333911" y="209136"/>
            <a:ext cx="992855" cy="1090327"/>
            <a:chOff x="7946500" y="4129225"/>
            <a:chExt cx="1050974" cy="1154151"/>
          </a:xfrm>
        </p:grpSpPr>
        <p:sp>
          <p:nvSpPr>
            <p:cNvPr id="2211" name="Google Shape;2211;p32"/>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2"/>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2"/>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2"/>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2"/>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2"/>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2"/>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 name="Google Shape;2218;p32"/>
          <p:cNvGrpSpPr/>
          <p:nvPr/>
        </p:nvGrpSpPr>
        <p:grpSpPr>
          <a:xfrm>
            <a:off x="-967853" y="-351305"/>
            <a:ext cx="10462477" cy="5895278"/>
            <a:chOff x="-967853" y="-351305"/>
            <a:chExt cx="10462477" cy="5895278"/>
          </a:xfrm>
        </p:grpSpPr>
        <p:grpSp>
          <p:nvGrpSpPr>
            <p:cNvPr id="2219" name="Google Shape;2219;p32"/>
            <p:cNvGrpSpPr/>
            <p:nvPr/>
          </p:nvGrpSpPr>
          <p:grpSpPr>
            <a:xfrm rot="4034852">
              <a:off x="-616257" y="-242591"/>
              <a:ext cx="1331775" cy="1648166"/>
              <a:chOff x="3961475" y="3551375"/>
              <a:chExt cx="373750" cy="462525"/>
            </a:xfrm>
          </p:grpSpPr>
          <p:sp>
            <p:nvSpPr>
              <p:cNvPr id="2220" name="Google Shape;2220;p32"/>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2"/>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2"/>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2"/>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2"/>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2"/>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32"/>
            <p:cNvGrpSpPr/>
            <p:nvPr/>
          </p:nvGrpSpPr>
          <p:grpSpPr>
            <a:xfrm rot="-5221876">
              <a:off x="8507705" y="2059147"/>
              <a:ext cx="903215" cy="1025221"/>
              <a:chOff x="3932350" y="2919350"/>
              <a:chExt cx="324625" cy="368475"/>
            </a:xfrm>
          </p:grpSpPr>
          <p:sp>
            <p:nvSpPr>
              <p:cNvPr id="2227" name="Google Shape;2227;p32"/>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2"/>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2"/>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2"/>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32"/>
            <p:cNvGrpSpPr/>
            <p:nvPr/>
          </p:nvGrpSpPr>
          <p:grpSpPr>
            <a:xfrm>
              <a:off x="6108249" y="4518765"/>
              <a:ext cx="903204" cy="1025208"/>
              <a:chOff x="3932350" y="2919350"/>
              <a:chExt cx="324625" cy="368475"/>
            </a:xfrm>
          </p:grpSpPr>
          <p:sp>
            <p:nvSpPr>
              <p:cNvPr id="2232" name="Google Shape;2232;p32"/>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2"/>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2"/>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2"/>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6"/>
        <p:cNvGrpSpPr/>
        <p:nvPr/>
      </p:nvGrpSpPr>
      <p:grpSpPr>
        <a:xfrm>
          <a:off x="0" y="0"/>
          <a:ext cx="0" cy="0"/>
          <a:chOff x="0" y="0"/>
          <a:chExt cx="0" cy="0"/>
        </a:xfrm>
      </p:grpSpPr>
      <p:sp>
        <p:nvSpPr>
          <p:cNvPr id="157" name="Google Shape;157;p3"/>
          <p:cNvSpPr txBox="1">
            <a:spLocks noGrp="1"/>
          </p:cNvSpPr>
          <p:nvPr>
            <p:ph type="title"/>
          </p:nvPr>
        </p:nvSpPr>
        <p:spPr>
          <a:xfrm>
            <a:off x="2198400" y="2263438"/>
            <a:ext cx="4747200" cy="8418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3600"/>
              <a:buNone/>
              <a:defRPr sz="62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8" name="Google Shape;158;p3"/>
          <p:cNvSpPr txBox="1">
            <a:spLocks noGrp="1"/>
          </p:cNvSpPr>
          <p:nvPr>
            <p:ph type="title" idx="2" hasCustomPrompt="1"/>
          </p:nvPr>
        </p:nvSpPr>
        <p:spPr>
          <a:xfrm>
            <a:off x="3975900" y="1378225"/>
            <a:ext cx="11922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9" name="Google Shape;159;p3"/>
          <p:cNvSpPr txBox="1">
            <a:spLocks noGrp="1"/>
          </p:cNvSpPr>
          <p:nvPr>
            <p:ph type="subTitle" idx="1"/>
          </p:nvPr>
        </p:nvSpPr>
        <p:spPr>
          <a:xfrm>
            <a:off x="2198425" y="3090925"/>
            <a:ext cx="4747200" cy="37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0" name="Google Shape;160;p3"/>
          <p:cNvSpPr/>
          <p:nvPr/>
        </p:nvSpPr>
        <p:spPr>
          <a:xfrm>
            <a:off x="-78375" y="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6422575" y="4004477"/>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 name="Google Shape;162;p3"/>
          <p:cNvGrpSpPr/>
          <p:nvPr/>
        </p:nvGrpSpPr>
        <p:grpSpPr>
          <a:xfrm>
            <a:off x="0" y="599000"/>
            <a:ext cx="9373808" cy="2644435"/>
            <a:chOff x="0" y="599000"/>
            <a:chExt cx="9373808" cy="2644435"/>
          </a:xfrm>
        </p:grpSpPr>
        <p:grpSp>
          <p:nvGrpSpPr>
            <p:cNvPr id="163" name="Google Shape;163;p3"/>
            <p:cNvGrpSpPr/>
            <p:nvPr/>
          </p:nvGrpSpPr>
          <p:grpSpPr>
            <a:xfrm>
              <a:off x="8607228" y="2401597"/>
              <a:ext cx="766581" cy="841838"/>
              <a:chOff x="7946500" y="4129225"/>
              <a:chExt cx="1050974" cy="1154151"/>
            </a:xfrm>
          </p:grpSpPr>
          <p:sp>
            <p:nvSpPr>
              <p:cNvPr id="164" name="Google Shape;164;p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3"/>
            <p:cNvGrpSpPr/>
            <p:nvPr/>
          </p:nvGrpSpPr>
          <p:grpSpPr>
            <a:xfrm>
              <a:off x="0" y="599000"/>
              <a:ext cx="1050974" cy="1154151"/>
              <a:chOff x="7946500" y="4129225"/>
              <a:chExt cx="1050974" cy="1154151"/>
            </a:xfrm>
          </p:grpSpPr>
          <p:sp>
            <p:nvSpPr>
              <p:cNvPr id="172" name="Google Shape;172;p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 name="Google Shape;179;p3"/>
          <p:cNvGrpSpPr/>
          <p:nvPr/>
        </p:nvGrpSpPr>
        <p:grpSpPr>
          <a:xfrm>
            <a:off x="-777128" y="2468896"/>
            <a:ext cx="7308841" cy="3072496"/>
            <a:chOff x="-777128" y="2468896"/>
            <a:chExt cx="7308841" cy="3072496"/>
          </a:xfrm>
        </p:grpSpPr>
        <p:grpSp>
          <p:nvGrpSpPr>
            <p:cNvPr id="180" name="Google Shape;180;p3"/>
            <p:cNvGrpSpPr/>
            <p:nvPr/>
          </p:nvGrpSpPr>
          <p:grpSpPr>
            <a:xfrm rot="2873761">
              <a:off x="-385141" y="2691385"/>
              <a:ext cx="1331775" cy="1648170"/>
              <a:chOff x="3961475" y="3551375"/>
              <a:chExt cx="373750" cy="462525"/>
            </a:xfrm>
          </p:grpSpPr>
          <p:sp>
            <p:nvSpPr>
              <p:cNvPr id="181" name="Google Shape;181;p3"/>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3"/>
            <p:cNvGrpSpPr/>
            <p:nvPr/>
          </p:nvGrpSpPr>
          <p:grpSpPr>
            <a:xfrm rot="-2700000">
              <a:off x="5398304" y="4346982"/>
              <a:ext cx="903212" cy="1025217"/>
              <a:chOff x="3932350" y="2919350"/>
              <a:chExt cx="324625" cy="368475"/>
            </a:xfrm>
          </p:grpSpPr>
          <p:sp>
            <p:nvSpPr>
              <p:cNvPr id="188" name="Google Shape;188;p3"/>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 name="Google Shape;192;p3"/>
          <p:cNvGrpSpPr/>
          <p:nvPr/>
        </p:nvGrpSpPr>
        <p:grpSpPr>
          <a:xfrm>
            <a:off x="1428860" y="-331878"/>
            <a:ext cx="1331750" cy="953317"/>
            <a:chOff x="4661950" y="2869625"/>
            <a:chExt cx="517325" cy="360900"/>
          </a:xfrm>
        </p:grpSpPr>
        <p:sp>
          <p:nvSpPr>
            <p:cNvPr id="193" name="Google Shape;193;p3"/>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3"/>
          <p:cNvGrpSpPr/>
          <p:nvPr/>
        </p:nvGrpSpPr>
        <p:grpSpPr>
          <a:xfrm>
            <a:off x="1198685" y="4300380"/>
            <a:ext cx="2293973" cy="1363632"/>
            <a:chOff x="5427525" y="2698500"/>
            <a:chExt cx="1037950" cy="617000"/>
          </a:xfrm>
        </p:grpSpPr>
        <p:sp>
          <p:nvSpPr>
            <p:cNvPr id="240" name="Google Shape;240;p3"/>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5620625" y="2807800"/>
              <a:ext cx="459200" cy="161250"/>
            </a:xfrm>
            <a:custGeom>
              <a:avLst/>
              <a:gdLst/>
              <a:ahLst/>
              <a:cxnLst/>
              <a:rect l="l" t="t" r="r" b="b"/>
              <a:pathLst>
                <a:path w="18368" h="6450" extrusionOk="0">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6089775" y="2960000"/>
              <a:ext cx="151250" cy="55250"/>
            </a:xfrm>
            <a:custGeom>
              <a:avLst/>
              <a:gdLst/>
              <a:ahLst/>
              <a:cxnLst/>
              <a:rect l="l" t="t" r="r" b="b"/>
              <a:pathLst>
                <a:path w="6050" h="2210" extrusionOk="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9"/>
        <p:cNvGrpSpPr/>
        <p:nvPr/>
      </p:nvGrpSpPr>
      <p:grpSpPr>
        <a:xfrm>
          <a:off x="0" y="0"/>
          <a:ext cx="0" cy="0"/>
          <a:chOff x="0" y="0"/>
          <a:chExt cx="0" cy="0"/>
        </a:xfrm>
      </p:grpSpPr>
      <p:sp>
        <p:nvSpPr>
          <p:cNvPr id="290" name="Google Shape;29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1" name="Google Shape;291;p5"/>
          <p:cNvSpPr txBox="1">
            <a:spLocks noGrp="1"/>
          </p:cNvSpPr>
          <p:nvPr>
            <p:ph type="subTitle" idx="1"/>
          </p:nvPr>
        </p:nvSpPr>
        <p:spPr>
          <a:xfrm>
            <a:off x="5055284"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2" name="Google Shape;292;p5"/>
          <p:cNvSpPr txBox="1">
            <a:spLocks noGrp="1"/>
          </p:cNvSpPr>
          <p:nvPr>
            <p:ph type="subTitle" idx="2"/>
          </p:nvPr>
        </p:nvSpPr>
        <p:spPr>
          <a:xfrm>
            <a:off x="1583300"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3" name="Google Shape;293;p5"/>
          <p:cNvSpPr txBox="1">
            <a:spLocks noGrp="1"/>
          </p:cNvSpPr>
          <p:nvPr>
            <p:ph type="subTitle" idx="3"/>
          </p:nvPr>
        </p:nvSpPr>
        <p:spPr>
          <a:xfrm>
            <a:off x="5055275"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2pPr>
            <a:lvl3pPr lvl="2"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3pPr>
            <a:lvl4pPr lvl="3"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4pPr>
            <a:lvl5pPr lvl="4"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5pPr>
            <a:lvl6pPr lvl="5"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6pPr>
            <a:lvl7pPr lvl="6"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7pPr>
            <a:lvl8pPr lvl="7"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8pPr>
            <a:lvl9pPr lvl="8"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9pPr>
          </a:lstStyle>
          <a:p>
            <a:endParaRPr/>
          </a:p>
        </p:txBody>
      </p:sp>
      <p:sp>
        <p:nvSpPr>
          <p:cNvPr id="294" name="Google Shape;294;p5"/>
          <p:cNvSpPr txBox="1">
            <a:spLocks noGrp="1"/>
          </p:cNvSpPr>
          <p:nvPr>
            <p:ph type="subTitle" idx="4"/>
          </p:nvPr>
        </p:nvSpPr>
        <p:spPr>
          <a:xfrm>
            <a:off x="1583300"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1pPr>
            <a:lvl2pPr lvl="1"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2pPr>
            <a:lvl3pPr lvl="2"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3pPr>
            <a:lvl4pPr lvl="3"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4pPr>
            <a:lvl5pPr lvl="4"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5pPr>
            <a:lvl6pPr lvl="5"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6pPr>
            <a:lvl7pPr lvl="6"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7pPr>
            <a:lvl8pPr lvl="7"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8pPr>
            <a:lvl9pPr lvl="8" algn="ctr" rtl="0">
              <a:lnSpc>
                <a:spcPct val="100000"/>
              </a:lnSpc>
              <a:spcBef>
                <a:spcPts val="0"/>
              </a:spcBef>
              <a:spcAft>
                <a:spcPts val="0"/>
              </a:spcAft>
              <a:buClr>
                <a:schemeClr val="lt2"/>
              </a:buClr>
              <a:buSzPts val="2400"/>
              <a:buFont typeface="Outfit"/>
              <a:buNone/>
              <a:defRPr sz="2400" b="1">
                <a:solidFill>
                  <a:schemeClr val="lt2"/>
                </a:solidFill>
                <a:latin typeface="Outfit"/>
                <a:ea typeface="Outfit"/>
                <a:cs typeface="Outfit"/>
                <a:sym typeface="Outfit"/>
              </a:defRPr>
            </a:lvl9pPr>
          </a:lstStyle>
          <a:p>
            <a:endParaRPr/>
          </a:p>
        </p:txBody>
      </p:sp>
      <p:sp>
        <p:nvSpPr>
          <p:cNvPr id="295" name="Google Shape;295;p5"/>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flipH="1">
            <a:off x="7402475"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5"/>
          <p:cNvGrpSpPr/>
          <p:nvPr/>
        </p:nvGrpSpPr>
        <p:grpSpPr>
          <a:xfrm flipH="1">
            <a:off x="-474978" y="-393305"/>
            <a:ext cx="10443202" cy="5108188"/>
            <a:chOff x="-754903" y="-393305"/>
            <a:chExt cx="10443202" cy="5108188"/>
          </a:xfrm>
        </p:grpSpPr>
        <p:grpSp>
          <p:nvGrpSpPr>
            <p:cNvPr id="298" name="Google Shape;298;p5"/>
            <p:cNvGrpSpPr/>
            <p:nvPr/>
          </p:nvGrpSpPr>
          <p:grpSpPr>
            <a:xfrm rot="6765148" flipH="1">
              <a:off x="-403307" y="-284591"/>
              <a:ext cx="1331775" cy="1648166"/>
              <a:chOff x="3961475" y="3551375"/>
              <a:chExt cx="373750" cy="462525"/>
            </a:xfrm>
          </p:grpSpPr>
          <p:sp>
            <p:nvSpPr>
              <p:cNvPr id="299" name="Google Shape;299;p5"/>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5"/>
            <p:cNvGrpSpPr/>
            <p:nvPr/>
          </p:nvGrpSpPr>
          <p:grpSpPr>
            <a:xfrm rot="-5221876">
              <a:off x="8701380" y="3724722"/>
              <a:ext cx="903215" cy="1025221"/>
              <a:chOff x="3932350" y="2919350"/>
              <a:chExt cx="324625" cy="368475"/>
            </a:xfrm>
          </p:grpSpPr>
          <p:sp>
            <p:nvSpPr>
              <p:cNvPr id="306" name="Google Shape;306;p5"/>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2" name="Google Shape;312;p6"/>
          <p:cNvSpPr/>
          <p:nvPr/>
        </p:nvSpPr>
        <p:spPr>
          <a:xfrm flipH="1">
            <a:off x="-286782" y="-62326"/>
            <a:ext cx="1346878" cy="1080063"/>
          </a:xfrm>
          <a:custGeom>
            <a:avLst/>
            <a:gdLst/>
            <a:ahLst/>
            <a:cxnLst/>
            <a:rect l="l" t="t" r="r" b="b"/>
            <a:pathLst>
              <a:path w="27668" h="22187" extrusionOk="0">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flipH="1">
            <a:off x="7043702" y="4133686"/>
            <a:ext cx="4233763" cy="1080041"/>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6"/>
          <p:cNvGrpSpPr/>
          <p:nvPr/>
        </p:nvGrpSpPr>
        <p:grpSpPr>
          <a:xfrm flipH="1">
            <a:off x="0" y="4178083"/>
            <a:ext cx="1011368" cy="1251639"/>
            <a:chOff x="3961475" y="3551375"/>
            <a:chExt cx="373750" cy="462525"/>
          </a:xfrm>
        </p:grpSpPr>
        <p:sp>
          <p:nvSpPr>
            <p:cNvPr id="315" name="Google Shape;315;p6"/>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1"/>
        <p:cNvGrpSpPr/>
        <p:nvPr/>
      </p:nvGrpSpPr>
      <p:grpSpPr>
        <a:xfrm>
          <a:off x="0" y="0"/>
          <a:ext cx="0" cy="0"/>
          <a:chOff x="0" y="0"/>
          <a:chExt cx="0" cy="0"/>
        </a:xfrm>
      </p:grpSpPr>
      <p:sp>
        <p:nvSpPr>
          <p:cNvPr id="322" name="Google Shape;322;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3" name="Google Shape;323;p7"/>
          <p:cNvSpPr txBox="1">
            <a:spLocks noGrp="1"/>
          </p:cNvSpPr>
          <p:nvPr>
            <p:ph type="subTitle" idx="1"/>
          </p:nvPr>
        </p:nvSpPr>
        <p:spPr>
          <a:xfrm>
            <a:off x="720000" y="1541950"/>
            <a:ext cx="4917000" cy="229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324" name="Google Shape;324;p7"/>
          <p:cNvSpPr/>
          <p:nvPr/>
        </p:nvSpPr>
        <p:spPr>
          <a:xfrm rot="10800000">
            <a:off x="6698086" y="-19851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0800000" flipH="1">
            <a:off x="-204525" y="4125758"/>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7"/>
          <p:cNvGrpSpPr/>
          <p:nvPr/>
        </p:nvGrpSpPr>
        <p:grpSpPr>
          <a:xfrm>
            <a:off x="-754903" y="-393305"/>
            <a:ext cx="10443202" cy="5108188"/>
            <a:chOff x="-754903" y="-393305"/>
            <a:chExt cx="10443202" cy="5108188"/>
          </a:xfrm>
        </p:grpSpPr>
        <p:grpSp>
          <p:nvGrpSpPr>
            <p:cNvPr id="327" name="Google Shape;327;p7"/>
            <p:cNvGrpSpPr/>
            <p:nvPr/>
          </p:nvGrpSpPr>
          <p:grpSpPr>
            <a:xfrm rot="6765148" flipH="1">
              <a:off x="-403307" y="-284591"/>
              <a:ext cx="1331775" cy="1648166"/>
              <a:chOff x="3961475" y="3551375"/>
              <a:chExt cx="373750" cy="462525"/>
            </a:xfrm>
          </p:grpSpPr>
          <p:sp>
            <p:nvSpPr>
              <p:cNvPr id="328" name="Google Shape;328;p7"/>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7"/>
            <p:cNvGrpSpPr/>
            <p:nvPr/>
          </p:nvGrpSpPr>
          <p:grpSpPr>
            <a:xfrm rot="-5221876">
              <a:off x="8701380" y="3724722"/>
              <a:ext cx="903215" cy="1025221"/>
              <a:chOff x="3932350" y="2919350"/>
              <a:chExt cx="324625" cy="368475"/>
            </a:xfrm>
          </p:grpSpPr>
          <p:sp>
            <p:nvSpPr>
              <p:cNvPr id="335" name="Google Shape;335;p7"/>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 name="Google Shape;339;p7"/>
          <p:cNvGrpSpPr/>
          <p:nvPr/>
        </p:nvGrpSpPr>
        <p:grpSpPr>
          <a:xfrm>
            <a:off x="-346875" y="2026586"/>
            <a:ext cx="9920391" cy="2787815"/>
            <a:chOff x="-346875" y="2026586"/>
            <a:chExt cx="9920391" cy="2787815"/>
          </a:xfrm>
        </p:grpSpPr>
        <p:grpSp>
          <p:nvGrpSpPr>
            <p:cNvPr id="340" name="Google Shape;340;p7"/>
            <p:cNvGrpSpPr/>
            <p:nvPr/>
          </p:nvGrpSpPr>
          <p:grpSpPr>
            <a:xfrm>
              <a:off x="-346875" y="3660250"/>
              <a:ext cx="1050974" cy="1154151"/>
              <a:chOff x="7946500" y="4129225"/>
              <a:chExt cx="1050974" cy="1154151"/>
            </a:xfrm>
          </p:grpSpPr>
          <p:sp>
            <p:nvSpPr>
              <p:cNvPr id="341" name="Google Shape;341;p7"/>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a:off x="8580661" y="2026586"/>
              <a:ext cx="992855" cy="1090327"/>
              <a:chOff x="7946500" y="4129225"/>
              <a:chExt cx="1050974" cy="1154151"/>
            </a:xfrm>
          </p:grpSpPr>
          <p:sp>
            <p:nvSpPr>
              <p:cNvPr id="349" name="Google Shape;349;p7"/>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6" name="Google Shape;356;p7"/>
          <p:cNvGrpSpPr/>
          <p:nvPr/>
        </p:nvGrpSpPr>
        <p:grpSpPr>
          <a:xfrm>
            <a:off x="6367279" y="4260362"/>
            <a:ext cx="1850668" cy="1136666"/>
            <a:chOff x="5723275" y="2255625"/>
            <a:chExt cx="562975" cy="345775"/>
          </a:xfrm>
        </p:grpSpPr>
        <p:sp>
          <p:nvSpPr>
            <p:cNvPr id="357" name="Google Shape;357;p7"/>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7"/>
          <p:cNvGrpSpPr/>
          <p:nvPr/>
        </p:nvGrpSpPr>
        <p:grpSpPr>
          <a:xfrm rot="543998">
            <a:off x="8027996" y="388629"/>
            <a:ext cx="1155509" cy="1746847"/>
            <a:chOff x="4682275" y="3383700"/>
            <a:chExt cx="380700" cy="575525"/>
          </a:xfrm>
        </p:grpSpPr>
        <p:sp>
          <p:nvSpPr>
            <p:cNvPr id="405" name="Google Shape;405;p7"/>
            <p:cNvSpPr/>
            <p:nvPr/>
          </p:nvSpPr>
          <p:spPr>
            <a:xfrm>
              <a:off x="4682275" y="3529900"/>
              <a:ext cx="380700" cy="429325"/>
            </a:xfrm>
            <a:custGeom>
              <a:avLst/>
              <a:gdLst/>
              <a:ahLst/>
              <a:cxnLst/>
              <a:rect l="l" t="t" r="r" b="b"/>
              <a:pathLst>
                <a:path w="15228" h="17173" extrusionOk="0">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p:nvPr/>
          </p:nvSpPr>
          <p:spPr>
            <a:xfrm>
              <a:off x="4915900" y="3555250"/>
              <a:ext cx="78825" cy="392075"/>
            </a:xfrm>
            <a:custGeom>
              <a:avLst/>
              <a:gdLst/>
              <a:ahLst/>
              <a:cxnLst/>
              <a:rect l="l" t="t" r="r" b="b"/>
              <a:pathLst>
                <a:path w="3153" h="15683" fill="none" extrusionOk="0">
                  <a:moveTo>
                    <a:pt x="3152" y="1"/>
                  </a:moveTo>
                  <a:cubicBezTo>
                    <a:pt x="2731" y="5328"/>
                    <a:pt x="1676" y="10599"/>
                    <a:pt x="0" y="1568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p:nvPr/>
          </p:nvSpPr>
          <p:spPr>
            <a:xfrm>
              <a:off x="4763300" y="3571900"/>
              <a:ext cx="23875" cy="338800"/>
            </a:xfrm>
            <a:custGeom>
              <a:avLst/>
              <a:gdLst/>
              <a:ahLst/>
              <a:cxnLst/>
              <a:rect l="l" t="t" r="r" b="b"/>
              <a:pathLst>
                <a:path w="955" h="13552" fill="none" extrusionOk="0">
                  <a:moveTo>
                    <a:pt x="877" y="1"/>
                  </a:moveTo>
                  <a:cubicBezTo>
                    <a:pt x="1" y="4473"/>
                    <a:pt x="34" y="9101"/>
                    <a:pt x="955" y="13551"/>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4803800" y="3710625"/>
              <a:ext cx="8350" cy="129325"/>
            </a:xfrm>
            <a:custGeom>
              <a:avLst/>
              <a:gdLst/>
              <a:ahLst/>
              <a:cxnLst/>
              <a:rect l="l" t="t" r="r" b="b"/>
              <a:pathLst>
                <a:path w="334" h="5173" fill="none" extrusionOk="0">
                  <a:moveTo>
                    <a:pt x="167" y="1"/>
                  </a:moveTo>
                  <a:cubicBezTo>
                    <a:pt x="1" y="1721"/>
                    <a:pt x="56" y="3474"/>
                    <a:pt x="334" y="5172"/>
                  </a:cubicBezTo>
                </a:path>
              </a:pathLst>
            </a:custGeom>
            <a:noFill/>
            <a:ln w="44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4705025" y="3629350"/>
              <a:ext cx="39425" cy="165425"/>
            </a:xfrm>
            <a:custGeom>
              <a:avLst/>
              <a:gdLst/>
              <a:ahLst/>
              <a:cxnLst/>
              <a:rect l="l" t="t" r="r" b="b"/>
              <a:pathLst>
                <a:path w="1577" h="6617" extrusionOk="0">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4712250" y="3591575"/>
              <a:ext cx="19450" cy="28550"/>
            </a:xfrm>
            <a:custGeom>
              <a:avLst/>
              <a:gdLst/>
              <a:ahLst/>
              <a:cxnLst/>
              <a:rect l="l" t="t" r="r" b="b"/>
              <a:pathLst>
                <a:path w="778" h="1142" extrusionOk="0">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4874825" y="3383700"/>
              <a:ext cx="59125" cy="159900"/>
            </a:xfrm>
            <a:custGeom>
              <a:avLst/>
              <a:gdLst/>
              <a:ahLst/>
              <a:cxnLst/>
              <a:rect l="l" t="t" r="r" b="b"/>
              <a:pathLst>
                <a:path w="2365" h="6396" extrusionOk="0">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4810200" y="3509975"/>
              <a:ext cx="137625" cy="70925"/>
            </a:xfrm>
            <a:custGeom>
              <a:avLst/>
              <a:gdLst/>
              <a:ahLst/>
              <a:cxnLst/>
              <a:rect l="l" t="t" r="r" b="b"/>
              <a:pathLst>
                <a:path w="5505" h="2837" extrusionOk="0">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3"/>
        <p:cNvGrpSpPr/>
        <p:nvPr/>
      </p:nvGrpSpPr>
      <p:grpSpPr>
        <a:xfrm>
          <a:off x="0" y="0"/>
          <a:ext cx="0" cy="0"/>
          <a:chOff x="0" y="0"/>
          <a:chExt cx="0" cy="0"/>
        </a:xfrm>
      </p:grpSpPr>
      <p:sp>
        <p:nvSpPr>
          <p:cNvPr id="414" name="Google Shape;414;p8"/>
          <p:cNvSpPr txBox="1">
            <a:spLocks noGrp="1"/>
          </p:cNvSpPr>
          <p:nvPr>
            <p:ph type="title"/>
          </p:nvPr>
        </p:nvSpPr>
        <p:spPr>
          <a:xfrm>
            <a:off x="1969250" y="1569900"/>
            <a:ext cx="5205300" cy="2003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9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5" name="Google Shape;415;p8"/>
          <p:cNvSpPr/>
          <p:nvPr/>
        </p:nvSpPr>
        <p:spPr>
          <a:xfrm>
            <a:off x="6422575" y="4004477"/>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8375" y="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8"/>
          <p:cNvGrpSpPr/>
          <p:nvPr/>
        </p:nvGrpSpPr>
        <p:grpSpPr>
          <a:xfrm>
            <a:off x="-777128" y="2468896"/>
            <a:ext cx="7308841" cy="3093496"/>
            <a:chOff x="-777128" y="2468896"/>
            <a:chExt cx="7308841" cy="3093496"/>
          </a:xfrm>
        </p:grpSpPr>
        <p:grpSp>
          <p:nvGrpSpPr>
            <p:cNvPr id="418" name="Google Shape;418;p8"/>
            <p:cNvGrpSpPr/>
            <p:nvPr/>
          </p:nvGrpSpPr>
          <p:grpSpPr>
            <a:xfrm rot="2873761">
              <a:off x="-385141" y="2691385"/>
              <a:ext cx="1331775" cy="1648170"/>
              <a:chOff x="3961475" y="3551375"/>
              <a:chExt cx="373750" cy="462525"/>
            </a:xfrm>
          </p:grpSpPr>
          <p:sp>
            <p:nvSpPr>
              <p:cNvPr id="419" name="Google Shape;419;p8"/>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8"/>
            <p:cNvGrpSpPr/>
            <p:nvPr/>
          </p:nvGrpSpPr>
          <p:grpSpPr>
            <a:xfrm rot="-2700000">
              <a:off x="5398304" y="4367982"/>
              <a:ext cx="903212" cy="1025217"/>
              <a:chOff x="3932350" y="2919350"/>
              <a:chExt cx="324625" cy="368475"/>
            </a:xfrm>
          </p:grpSpPr>
          <p:sp>
            <p:nvSpPr>
              <p:cNvPr id="426" name="Google Shape;426;p8"/>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 name="Google Shape;430;p8"/>
          <p:cNvGrpSpPr/>
          <p:nvPr/>
        </p:nvGrpSpPr>
        <p:grpSpPr>
          <a:xfrm>
            <a:off x="0" y="599000"/>
            <a:ext cx="9373808" cy="2644435"/>
            <a:chOff x="0" y="599000"/>
            <a:chExt cx="9373808" cy="2644435"/>
          </a:xfrm>
        </p:grpSpPr>
        <p:grpSp>
          <p:nvGrpSpPr>
            <p:cNvPr id="431" name="Google Shape;431;p8"/>
            <p:cNvGrpSpPr/>
            <p:nvPr/>
          </p:nvGrpSpPr>
          <p:grpSpPr>
            <a:xfrm>
              <a:off x="8607228" y="2401597"/>
              <a:ext cx="766581" cy="841838"/>
              <a:chOff x="7946500" y="4129225"/>
              <a:chExt cx="1050974" cy="1154151"/>
            </a:xfrm>
          </p:grpSpPr>
          <p:sp>
            <p:nvSpPr>
              <p:cNvPr id="432" name="Google Shape;432;p8"/>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8"/>
            <p:cNvGrpSpPr/>
            <p:nvPr/>
          </p:nvGrpSpPr>
          <p:grpSpPr>
            <a:xfrm>
              <a:off x="0" y="599000"/>
              <a:ext cx="1050974" cy="1154151"/>
              <a:chOff x="7946500" y="4129225"/>
              <a:chExt cx="1050974" cy="1154151"/>
            </a:xfrm>
          </p:grpSpPr>
          <p:sp>
            <p:nvSpPr>
              <p:cNvPr id="440" name="Google Shape;440;p8"/>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8"/>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8"/>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 name="Google Shape;447;p8"/>
          <p:cNvGrpSpPr/>
          <p:nvPr/>
        </p:nvGrpSpPr>
        <p:grpSpPr>
          <a:xfrm>
            <a:off x="7852829" y="279937"/>
            <a:ext cx="1850668" cy="1136666"/>
            <a:chOff x="5723275" y="2255625"/>
            <a:chExt cx="562975" cy="345775"/>
          </a:xfrm>
        </p:grpSpPr>
        <p:sp>
          <p:nvSpPr>
            <p:cNvPr id="448" name="Google Shape;448;p8"/>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8"/>
          <p:cNvGrpSpPr/>
          <p:nvPr/>
        </p:nvGrpSpPr>
        <p:grpSpPr>
          <a:xfrm>
            <a:off x="1198685" y="4300380"/>
            <a:ext cx="2293973" cy="1363632"/>
            <a:chOff x="5427525" y="2698500"/>
            <a:chExt cx="1037950" cy="617000"/>
          </a:xfrm>
        </p:grpSpPr>
        <p:sp>
          <p:nvSpPr>
            <p:cNvPr id="496" name="Google Shape;496;p8"/>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8"/>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8"/>
            <p:cNvSpPr/>
            <p:nvPr/>
          </p:nvSpPr>
          <p:spPr>
            <a:xfrm>
              <a:off x="5620625" y="2807800"/>
              <a:ext cx="459200" cy="161250"/>
            </a:xfrm>
            <a:custGeom>
              <a:avLst/>
              <a:gdLst/>
              <a:ahLst/>
              <a:cxnLst/>
              <a:rect l="l" t="t" r="r" b="b"/>
              <a:pathLst>
                <a:path w="18368" h="6450" extrusionOk="0">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
            <p:cNvSpPr/>
            <p:nvPr/>
          </p:nvSpPr>
          <p:spPr>
            <a:xfrm>
              <a:off x="6089775" y="2960000"/>
              <a:ext cx="151250" cy="55250"/>
            </a:xfrm>
            <a:custGeom>
              <a:avLst/>
              <a:gdLst/>
              <a:ahLst/>
              <a:cxnLst/>
              <a:rect l="l" t="t" r="r" b="b"/>
              <a:pathLst>
                <a:path w="6050" h="2210" extrusionOk="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8"/>
          <p:cNvGrpSpPr/>
          <p:nvPr/>
        </p:nvGrpSpPr>
        <p:grpSpPr>
          <a:xfrm>
            <a:off x="1428860" y="-303903"/>
            <a:ext cx="1331750" cy="953317"/>
            <a:chOff x="4661950" y="2869625"/>
            <a:chExt cx="517325" cy="360900"/>
          </a:xfrm>
        </p:grpSpPr>
        <p:sp>
          <p:nvSpPr>
            <p:cNvPr id="528" name="Google Shape;528;p8"/>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8"/>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8"/>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8"/>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8"/>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8"/>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8"/>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8"/>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8"/>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8"/>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8"/>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4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47"/>
        <p:cNvGrpSpPr/>
        <p:nvPr/>
      </p:nvGrpSpPr>
      <p:grpSpPr>
        <a:xfrm>
          <a:off x="0" y="0"/>
          <a:ext cx="0" cy="0"/>
          <a:chOff x="0" y="0"/>
          <a:chExt cx="0" cy="0"/>
        </a:xfrm>
      </p:grpSpPr>
      <p:sp>
        <p:nvSpPr>
          <p:cNvPr id="848" name="Google Shape;84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9" name="Google Shape;849;p13"/>
          <p:cNvSpPr txBox="1">
            <a:spLocks noGrp="1"/>
          </p:cNvSpPr>
          <p:nvPr>
            <p:ph type="subTitle" idx="1"/>
          </p:nvPr>
        </p:nvSpPr>
        <p:spPr>
          <a:xfrm>
            <a:off x="1332950" y="2193176"/>
            <a:ext cx="308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0" name="Google Shape;850;p13"/>
          <p:cNvSpPr txBox="1">
            <a:spLocks noGrp="1"/>
          </p:cNvSpPr>
          <p:nvPr>
            <p:ph type="subTitle" idx="2"/>
          </p:nvPr>
        </p:nvSpPr>
        <p:spPr>
          <a:xfrm>
            <a:off x="4721622" y="2193176"/>
            <a:ext cx="308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1" name="Google Shape;851;p13"/>
          <p:cNvSpPr txBox="1">
            <a:spLocks noGrp="1"/>
          </p:cNvSpPr>
          <p:nvPr>
            <p:ph type="subTitle" idx="3"/>
          </p:nvPr>
        </p:nvSpPr>
        <p:spPr>
          <a:xfrm>
            <a:off x="1332950" y="3702775"/>
            <a:ext cx="308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2" name="Google Shape;852;p13"/>
          <p:cNvSpPr txBox="1">
            <a:spLocks noGrp="1"/>
          </p:cNvSpPr>
          <p:nvPr>
            <p:ph type="subTitle" idx="4"/>
          </p:nvPr>
        </p:nvSpPr>
        <p:spPr>
          <a:xfrm>
            <a:off x="4721623" y="3702775"/>
            <a:ext cx="308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3" name="Google Shape;853;p13"/>
          <p:cNvSpPr txBox="1">
            <a:spLocks noGrp="1"/>
          </p:cNvSpPr>
          <p:nvPr>
            <p:ph type="title" idx="5" hasCustomPrompt="1"/>
          </p:nvPr>
        </p:nvSpPr>
        <p:spPr>
          <a:xfrm>
            <a:off x="2385178" y="1344775"/>
            <a:ext cx="984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4" name="Google Shape;854;p13"/>
          <p:cNvSpPr txBox="1">
            <a:spLocks noGrp="1"/>
          </p:cNvSpPr>
          <p:nvPr>
            <p:ph type="title" idx="6" hasCustomPrompt="1"/>
          </p:nvPr>
        </p:nvSpPr>
        <p:spPr>
          <a:xfrm>
            <a:off x="2385178" y="2854388"/>
            <a:ext cx="984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5" name="Google Shape;855;p13"/>
          <p:cNvSpPr txBox="1">
            <a:spLocks noGrp="1"/>
          </p:cNvSpPr>
          <p:nvPr>
            <p:ph type="title" idx="7" hasCustomPrompt="1"/>
          </p:nvPr>
        </p:nvSpPr>
        <p:spPr>
          <a:xfrm>
            <a:off x="5773854" y="1344775"/>
            <a:ext cx="984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6" name="Google Shape;856;p13"/>
          <p:cNvSpPr txBox="1">
            <a:spLocks noGrp="1"/>
          </p:cNvSpPr>
          <p:nvPr>
            <p:ph type="title" idx="8" hasCustomPrompt="1"/>
          </p:nvPr>
        </p:nvSpPr>
        <p:spPr>
          <a:xfrm>
            <a:off x="5773854" y="2854388"/>
            <a:ext cx="984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7" name="Google Shape;857;p13"/>
          <p:cNvSpPr txBox="1">
            <a:spLocks noGrp="1"/>
          </p:cNvSpPr>
          <p:nvPr>
            <p:ph type="subTitle" idx="9"/>
          </p:nvPr>
        </p:nvSpPr>
        <p:spPr>
          <a:xfrm>
            <a:off x="1332962" y="1904169"/>
            <a:ext cx="3089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8" name="Google Shape;858;p13"/>
          <p:cNvSpPr txBox="1">
            <a:spLocks noGrp="1"/>
          </p:cNvSpPr>
          <p:nvPr>
            <p:ph type="subTitle" idx="13"/>
          </p:nvPr>
        </p:nvSpPr>
        <p:spPr>
          <a:xfrm>
            <a:off x="4721638" y="1904169"/>
            <a:ext cx="3089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9" name="Google Shape;859;p13"/>
          <p:cNvSpPr txBox="1">
            <a:spLocks noGrp="1"/>
          </p:cNvSpPr>
          <p:nvPr>
            <p:ph type="subTitle" idx="14"/>
          </p:nvPr>
        </p:nvSpPr>
        <p:spPr>
          <a:xfrm>
            <a:off x="1332962" y="3413849"/>
            <a:ext cx="3089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0" name="Google Shape;860;p13"/>
          <p:cNvSpPr txBox="1">
            <a:spLocks noGrp="1"/>
          </p:cNvSpPr>
          <p:nvPr>
            <p:ph type="subTitle" idx="15"/>
          </p:nvPr>
        </p:nvSpPr>
        <p:spPr>
          <a:xfrm>
            <a:off x="4721638" y="3413849"/>
            <a:ext cx="30894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1" name="Google Shape;861;p13"/>
          <p:cNvSpPr/>
          <p:nvPr/>
        </p:nvSpPr>
        <p:spPr>
          <a:xfrm flipH="1">
            <a:off x="7402475" y="-47875"/>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1163225" y="4179452"/>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863;p13"/>
          <p:cNvGrpSpPr/>
          <p:nvPr/>
        </p:nvGrpSpPr>
        <p:grpSpPr>
          <a:xfrm>
            <a:off x="-233000" y="-254750"/>
            <a:ext cx="9376992" cy="1729554"/>
            <a:chOff x="-233000" y="-254750"/>
            <a:chExt cx="9376992" cy="1729554"/>
          </a:xfrm>
        </p:grpSpPr>
        <p:grpSp>
          <p:nvGrpSpPr>
            <p:cNvPr id="864" name="Google Shape;864;p13"/>
            <p:cNvGrpSpPr/>
            <p:nvPr/>
          </p:nvGrpSpPr>
          <p:grpSpPr>
            <a:xfrm>
              <a:off x="8530118" y="800664"/>
              <a:ext cx="613874" cy="674140"/>
              <a:chOff x="7946500" y="4129225"/>
              <a:chExt cx="1050974" cy="1154151"/>
            </a:xfrm>
          </p:grpSpPr>
          <p:sp>
            <p:nvSpPr>
              <p:cNvPr id="865" name="Google Shape;865;p1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13"/>
            <p:cNvGrpSpPr/>
            <p:nvPr/>
          </p:nvGrpSpPr>
          <p:grpSpPr>
            <a:xfrm>
              <a:off x="-233000" y="-254750"/>
              <a:ext cx="1050974" cy="1154151"/>
              <a:chOff x="7946500" y="4129225"/>
              <a:chExt cx="1050974" cy="1154151"/>
            </a:xfrm>
          </p:grpSpPr>
          <p:sp>
            <p:nvSpPr>
              <p:cNvPr id="873" name="Google Shape;873;p13"/>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3"/>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 name="Google Shape;880;p13"/>
          <p:cNvGrpSpPr/>
          <p:nvPr/>
        </p:nvGrpSpPr>
        <p:grpSpPr>
          <a:xfrm>
            <a:off x="8110311" y="3921839"/>
            <a:ext cx="1331783" cy="1648162"/>
            <a:chOff x="3961475" y="3551375"/>
            <a:chExt cx="373750" cy="462525"/>
          </a:xfrm>
        </p:grpSpPr>
        <p:sp>
          <p:nvSpPr>
            <p:cNvPr id="881" name="Google Shape;881;p13"/>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13"/>
          <p:cNvGrpSpPr/>
          <p:nvPr/>
        </p:nvGrpSpPr>
        <p:grpSpPr>
          <a:xfrm flipH="1">
            <a:off x="-102895" y="4221443"/>
            <a:ext cx="1258069" cy="606491"/>
            <a:chOff x="5356775" y="3618225"/>
            <a:chExt cx="822375" cy="396425"/>
          </a:xfrm>
        </p:grpSpPr>
        <p:sp>
          <p:nvSpPr>
            <p:cNvPr id="888" name="Google Shape;888;p13"/>
            <p:cNvSpPr/>
            <p:nvPr/>
          </p:nvSpPr>
          <p:spPr>
            <a:xfrm>
              <a:off x="5863875" y="3618225"/>
              <a:ext cx="219550" cy="166875"/>
            </a:xfrm>
            <a:custGeom>
              <a:avLst/>
              <a:gdLst/>
              <a:ahLst/>
              <a:cxnLst/>
              <a:rect l="l" t="t" r="r" b="b"/>
              <a:pathLst>
                <a:path w="8782" h="6675" extrusionOk="0">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5916925" y="3643750"/>
              <a:ext cx="137925" cy="111575"/>
            </a:xfrm>
            <a:custGeom>
              <a:avLst/>
              <a:gdLst/>
              <a:ahLst/>
              <a:cxnLst/>
              <a:rect l="l" t="t" r="r" b="b"/>
              <a:pathLst>
                <a:path w="5517" h="4463" fill="none" extrusionOk="0">
                  <a:moveTo>
                    <a:pt x="5517" y="1"/>
                  </a:moveTo>
                  <a:cubicBezTo>
                    <a:pt x="4107" y="1621"/>
                    <a:pt x="1832" y="3341"/>
                    <a:pt x="1" y="4462"/>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5851700" y="3677500"/>
              <a:ext cx="89125" cy="115400"/>
            </a:xfrm>
            <a:custGeom>
              <a:avLst/>
              <a:gdLst/>
              <a:ahLst/>
              <a:cxnLst/>
              <a:rect l="l" t="t" r="r" b="b"/>
              <a:pathLst>
                <a:path w="3565" h="4616" extrusionOk="0">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5874475" y="3692875"/>
              <a:ext cx="54125" cy="77700"/>
            </a:xfrm>
            <a:custGeom>
              <a:avLst/>
              <a:gdLst/>
              <a:ahLst/>
              <a:cxnLst/>
              <a:rect l="l" t="t" r="r" b="b"/>
              <a:pathLst>
                <a:path w="2165" h="3108" fill="none" extrusionOk="0">
                  <a:moveTo>
                    <a:pt x="2165" y="0"/>
                  </a:moveTo>
                  <a:cubicBezTo>
                    <a:pt x="1677" y="1043"/>
                    <a:pt x="767" y="2264"/>
                    <a:pt x="1" y="310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5864775" y="3683350"/>
              <a:ext cx="314375" cy="119050"/>
            </a:xfrm>
            <a:custGeom>
              <a:avLst/>
              <a:gdLst/>
              <a:ahLst/>
              <a:cxnLst/>
              <a:rect l="l" t="t" r="r" b="b"/>
              <a:pathLst>
                <a:path w="12575" h="4762" extrusionOk="0">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5933850" y="3710350"/>
              <a:ext cx="205350" cy="60225"/>
            </a:xfrm>
            <a:custGeom>
              <a:avLst/>
              <a:gdLst/>
              <a:ahLst/>
              <a:cxnLst/>
              <a:rect l="l" t="t" r="r" b="b"/>
              <a:pathLst>
                <a:path w="8214" h="2409" fill="none" extrusionOk="0">
                  <a:moveTo>
                    <a:pt x="8213" y="0"/>
                  </a:moveTo>
                  <a:cubicBezTo>
                    <a:pt x="5627" y="289"/>
                    <a:pt x="2354" y="1377"/>
                    <a:pt x="1" y="2409"/>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5845350" y="3783000"/>
              <a:ext cx="247225" cy="51225"/>
            </a:xfrm>
            <a:custGeom>
              <a:avLst/>
              <a:gdLst/>
              <a:ahLst/>
              <a:cxnLst/>
              <a:rect l="l" t="t" r="r" b="b"/>
              <a:pathLst>
                <a:path w="9889" h="2049" extrusionOk="0">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5905825" y="3800250"/>
              <a:ext cx="157075" cy="15825"/>
            </a:xfrm>
            <a:custGeom>
              <a:avLst/>
              <a:gdLst/>
              <a:ahLst/>
              <a:cxnLst/>
              <a:rect l="l" t="t" r="r" b="b"/>
              <a:pathLst>
                <a:path w="6283" h="633" fill="none" extrusionOk="0">
                  <a:moveTo>
                    <a:pt x="6282" y="633"/>
                  </a:moveTo>
                  <a:cubicBezTo>
                    <a:pt x="4440" y="133"/>
                    <a:pt x="1910" y="0"/>
                    <a:pt x="1" y="7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5356775" y="3736425"/>
              <a:ext cx="554900" cy="278225"/>
            </a:xfrm>
            <a:custGeom>
              <a:avLst/>
              <a:gdLst/>
              <a:ahLst/>
              <a:cxnLst/>
              <a:rect l="l" t="t" r="r" b="b"/>
              <a:pathLst>
                <a:path w="22196" h="11129" extrusionOk="0">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5429125" y="3824350"/>
              <a:ext cx="233425" cy="119750"/>
            </a:xfrm>
            <a:custGeom>
              <a:avLst/>
              <a:gdLst/>
              <a:ahLst/>
              <a:cxnLst/>
              <a:rect l="l" t="t" r="r" b="b"/>
              <a:pathLst>
                <a:path w="9337" h="4790" extrusionOk="0">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5682775" y="3781575"/>
              <a:ext cx="94225" cy="44450"/>
            </a:xfrm>
            <a:custGeom>
              <a:avLst/>
              <a:gdLst/>
              <a:ahLst/>
              <a:cxnLst/>
              <a:rect l="l" t="t" r="r" b="b"/>
              <a:pathLst>
                <a:path w="3769" h="1778" extrusionOk="0">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1">
    <p:spTree>
      <p:nvGrpSpPr>
        <p:cNvPr id="1" name="Shape 976"/>
        <p:cNvGrpSpPr/>
        <p:nvPr/>
      </p:nvGrpSpPr>
      <p:grpSpPr>
        <a:xfrm>
          <a:off x="0" y="0"/>
          <a:ext cx="0" cy="0"/>
          <a:chOff x="0" y="0"/>
          <a:chExt cx="0" cy="0"/>
        </a:xfrm>
      </p:grpSpPr>
      <p:sp>
        <p:nvSpPr>
          <p:cNvPr id="977" name="Google Shape;977;p15"/>
          <p:cNvSpPr txBox="1">
            <a:spLocks noGrp="1"/>
          </p:cNvSpPr>
          <p:nvPr>
            <p:ph type="title"/>
          </p:nvPr>
        </p:nvSpPr>
        <p:spPr>
          <a:xfrm>
            <a:off x="1588800" y="1624264"/>
            <a:ext cx="4747200" cy="17859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3600"/>
              <a:buNone/>
              <a:defRPr sz="6200" b="1"/>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978" name="Google Shape;978;p15"/>
          <p:cNvSpPr txBox="1">
            <a:spLocks noGrp="1"/>
          </p:cNvSpPr>
          <p:nvPr>
            <p:ph type="title" idx="2" hasCustomPrompt="1"/>
          </p:nvPr>
        </p:nvSpPr>
        <p:spPr>
          <a:xfrm>
            <a:off x="1588800" y="844300"/>
            <a:ext cx="1192200" cy="841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979" name="Google Shape;979;p15"/>
          <p:cNvSpPr txBox="1">
            <a:spLocks noGrp="1"/>
          </p:cNvSpPr>
          <p:nvPr>
            <p:ph type="subTitle" idx="1"/>
          </p:nvPr>
        </p:nvSpPr>
        <p:spPr>
          <a:xfrm>
            <a:off x="1588800" y="3395725"/>
            <a:ext cx="41874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980" name="Google Shape;980;p15"/>
          <p:cNvSpPr/>
          <p:nvPr/>
        </p:nvSpPr>
        <p:spPr>
          <a:xfrm rot="10800000" flipH="1">
            <a:off x="-1674075" y="-148848"/>
            <a:ext cx="4507977" cy="1313194"/>
          </a:xfrm>
          <a:custGeom>
            <a:avLst/>
            <a:gdLst/>
            <a:ahLst/>
            <a:cxnLst/>
            <a:rect l="l" t="t" r="r" b="b"/>
            <a:pathLst>
              <a:path w="90128" h="26256" extrusionOk="0">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rot="10800000">
            <a:off x="7257825" y="3927250"/>
            <a:ext cx="1886163" cy="1216250"/>
          </a:xfrm>
          <a:custGeom>
            <a:avLst/>
            <a:gdLst/>
            <a:ahLst/>
            <a:cxnLst/>
            <a:rect l="l" t="t" r="r" b="b"/>
            <a:pathLst>
              <a:path w="49376" h="31839" extrusionOk="0">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 name="Google Shape;982;p15"/>
          <p:cNvGrpSpPr/>
          <p:nvPr/>
        </p:nvGrpSpPr>
        <p:grpSpPr>
          <a:xfrm>
            <a:off x="-1050028" y="1525171"/>
            <a:ext cx="7645636" cy="4045943"/>
            <a:chOff x="-1050028" y="1525171"/>
            <a:chExt cx="7645636" cy="4045943"/>
          </a:xfrm>
        </p:grpSpPr>
        <p:grpSp>
          <p:nvGrpSpPr>
            <p:cNvPr id="983" name="Google Shape;983;p15"/>
            <p:cNvGrpSpPr/>
            <p:nvPr/>
          </p:nvGrpSpPr>
          <p:grpSpPr>
            <a:xfrm rot="2873761">
              <a:off x="-658041" y="1747660"/>
              <a:ext cx="1331775" cy="1648170"/>
              <a:chOff x="3961475" y="3551375"/>
              <a:chExt cx="373750" cy="462525"/>
            </a:xfrm>
          </p:grpSpPr>
          <p:sp>
            <p:nvSpPr>
              <p:cNvPr id="984" name="Google Shape;984;p15"/>
              <p:cNvSpPr/>
              <p:nvPr/>
            </p:nvSpPr>
            <p:spPr>
              <a:xfrm>
                <a:off x="4090200" y="3551375"/>
                <a:ext cx="117950" cy="260275"/>
              </a:xfrm>
              <a:custGeom>
                <a:avLst/>
                <a:gdLst/>
                <a:ahLst/>
                <a:cxnLst/>
                <a:rect l="l" t="t" r="r" b="b"/>
                <a:pathLst>
                  <a:path w="4718" h="10411" extrusionOk="0">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4204250" y="3625450"/>
                <a:ext cx="130975" cy="216700"/>
              </a:xfrm>
              <a:custGeom>
                <a:avLst/>
                <a:gdLst/>
                <a:ahLst/>
                <a:cxnLst/>
                <a:rect l="l" t="t" r="r" b="b"/>
                <a:pathLst>
                  <a:path w="5239" h="8668" extrusionOk="0">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4132950" y="3669000"/>
                <a:ext cx="123200" cy="344900"/>
              </a:xfrm>
              <a:custGeom>
                <a:avLst/>
                <a:gdLst/>
                <a:ahLst/>
                <a:cxnLst/>
                <a:rect l="l" t="t" r="r" b="b"/>
                <a:pathLst>
                  <a:path w="4928" h="13796" fill="none" extrusionOk="0">
                    <a:moveTo>
                      <a:pt x="4928" y="13796"/>
                    </a:moveTo>
                    <a:cubicBezTo>
                      <a:pt x="2364" y="9601"/>
                      <a:pt x="677" y="4873"/>
                      <a:pt x="0" y="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4204250" y="3731425"/>
                <a:ext cx="51075" cy="181475"/>
              </a:xfrm>
              <a:custGeom>
                <a:avLst/>
                <a:gdLst/>
                <a:ahLst/>
                <a:cxnLst/>
                <a:rect l="l" t="t" r="r" b="b"/>
                <a:pathLst>
                  <a:path w="2043" h="7259" fill="none" extrusionOk="0">
                    <a:moveTo>
                      <a:pt x="2042" y="1"/>
                    </a:moveTo>
                    <a:cubicBezTo>
                      <a:pt x="932" y="2265"/>
                      <a:pt x="233" y="4751"/>
                      <a:pt x="0" y="7259"/>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3961475" y="3753075"/>
                <a:ext cx="182875" cy="88825"/>
              </a:xfrm>
              <a:custGeom>
                <a:avLst/>
                <a:gdLst/>
                <a:ahLst/>
                <a:cxnLst/>
                <a:rect l="l" t="t" r="r" b="b"/>
                <a:pathLst>
                  <a:path w="7315" h="3553" extrusionOk="0">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a:off x="4060250" y="3789975"/>
                <a:ext cx="128750" cy="91025"/>
              </a:xfrm>
              <a:custGeom>
                <a:avLst/>
                <a:gdLst/>
                <a:ahLst/>
                <a:cxnLst/>
                <a:rect l="l" t="t" r="r" b="b"/>
                <a:pathLst>
                  <a:path w="5150" h="3641" fill="none" extrusionOk="0">
                    <a:moveTo>
                      <a:pt x="0" y="1"/>
                    </a:moveTo>
                    <a:cubicBezTo>
                      <a:pt x="1920" y="888"/>
                      <a:pt x="3663" y="2120"/>
                      <a:pt x="5150" y="3641"/>
                    </a:cubicBezTo>
                  </a:path>
                </a:pathLst>
              </a:custGeom>
              <a:solidFill>
                <a:schemeClr val="lt2"/>
              </a:solidFill>
              <a:ln w="9525" cap="flat" cmpd="sng">
                <a:solidFill>
                  <a:schemeClr val="dk1"/>
                </a:solidFill>
                <a:prstDash val="solid"/>
                <a:miter lim="110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15"/>
            <p:cNvGrpSpPr/>
            <p:nvPr/>
          </p:nvGrpSpPr>
          <p:grpSpPr>
            <a:xfrm rot="-561813">
              <a:off x="5439486" y="4283827"/>
              <a:ext cx="1064870" cy="1208717"/>
              <a:chOff x="3932350" y="2919350"/>
              <a:chExt cx="324625" cy="368475"/>
            </a:xfrm>
          </p:grpSpPr>
          <p:sp>
            <p:nvSpPr>
              <p:cNvPr id="991" name="Google Shape;991;p15"/>
              <p:cNvSpPr/>
              <p:nvPr/>
            </p:nvSpPr>
            <p:spPr>
              <a:xfrm>
                <a:off x="3932350" y="2944600"/>
                <a:ext cx="155100" cy="207275"/>
              </a:xfrm>
              <a:custGeom>
                <a:avLst/>
                <a:gdLst/>
                <a:ahLst/>
                <a:cxnLst/>
                <a:rect l="l" t="t" r="r" b="b"/>
                <a:pathLst>
                  <a:path w="6204" h="8291" extrusionOk="0">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4092975" y="2919350"/>
                <a:ext cx="113800" cy="236125"/>
              </a:xfrm>
              <a:custGeom>
                <a:avLst/>
                <a:gdLst/>
                <a:ahLst/>
                <a:cxnLst/>
                <a:rect l="l" t="t" r="r" b="b"/>
                <a:pathLst>
                  <a:path w="4552" h="9445" extrusionOk="0">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3996425" y="3040875"/>
                <a:ext cx="260550" cy="246950"/>
              </a:xfrm>
              <a:custGeom>
                <a:avLst/>
                <a:gdLst/>
                <a:ahLst/>
                <a:cxnLst/>
                <a:rect l="l" t="t" r="r" b="b"/>
                <a:pathLst>
                  <a:path w="10422" h="9878" fill="none" extrusionOk="0">
                    <a:moveTo>
                      <a:pt x="10422" y="9877"/>
                    </a:moveTo>
                    <a:cubicBezTo>
                      <a:pt x="6327" y="7347"/>
                      <a:pt x="2753" y="3951"/>
                      <a:pt x="1" y="0"/>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4131000" y="3041700"/>
                <a:ext cx="35525" cy="180925"/>
              </a:xfrm>
              <a:custGeom>
                <a:avLst/>
                <a:gdLst/>
                <a:ahLst/>
                <a:cxnLst/>
                <a:rect l="l" t="t" r="r" b="b"/>
                <a:pathLst>
                  <a:path w="1421" h="7237" fill="none" extrusionOk="0">
                    <a:moveTo>
                      <a:pt x="0" y="1"/>
                    </a:moveTo>
                    <a:cubicBezTo>
                      <a:pt x="34" y="2464"/>
                      <a:pt x="522" y="4939"/>
                      <a:pt x="1421" y="7236"/>
                    </a:cubicBezTo>
                  </a:path>
                </a:pathLst>
              </a:custGeom>
              <a:solidFill>
                <a:schemeClr val="lt2"/>
              </a:solidFill>
              <a:ln w="36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 name="Google Shape;995;p15"/>
          <p:cNvGrpSpPr/>
          <p:nvPr/>
        </p:nvGrpSpPr>
        <p:grpSpPr>
          <a:xfrm>
            <a:off x="-475662" y="-425720"/>
            <a:ext cx="6725345" cy="5397184"/>
            <a:chOff x="-475662" y="-425720"/>
            <a:chExt cx="6725345" cy="5397184"/>
          </a:xfrm>
        </p:grpSpPr>
        <p:grpSp>
          <p:nvGrpSpPr>
            <p:cNvPr id="996" name="Google Shape;996;p15"/>
            <p:cNvGrpSpPr/>
            <p:nvPr/>
          </p:nvGrpSpPr>
          <p:grpSpPr>
            <a:xfrm>
              <a:off x="5198708" y="-425720"/>
              <a:ext cx="1050974" cy="1154151"/>
              <a:chOff x="7946500" y="4129225"/>
              <a:chExt cx="1050974" cy="1154151"/>
            </a:xfrm>
          </p:grpSpPr>
          <p:sp>
            <p:nvSpPr>
              <p:cNvPr id="997" name="Google Shape;997;p15"/>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15"/>
            <p:cNvGrpSpPr/>
            <p:nvPr/>
          </p:nvGrpSpPr>
          <p:grpSpPr>
            <a:xfrm>
              <a:off x="-475662" y="3817313"/>
              <a:ext cx="1050974" cy="1154151"/>
              <a:chOff x="7946500" y="4129225"/>
              <a:chExt cx="1050974" cy="1154151"/>
            </a:xfrm>
          </p:grpSpPr>
          <p:sp>
            <p:nvSpPr>
              <p:cNvPr id="1005" name="Google Shape;1005;p15"/>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 name="Google Shape;1012;p15"/>
          <p:cNvGrpSpPr/>
          <p:nvPr/>
        </p:nvGrpSpPr>
        <p:grpSpPr>
          <a:xfrm>
            <a:off x="1449260" y="4458434"/>
            <a:ext cx="1331750" cy="953317"/>
            <a:chOff x="4661950" y="2869625"/>
            <a:chExt cx="517325" cy="360900"/>
          </a:xfrm>
        </p:grpSpPr>
        <p:sp>
          <p:nvSpPr>
            <p:cNvPr id="1013" name="Google Shape;1013;p15"/>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5"/>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5"/>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5"/>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5"/>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5"/>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5"/>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5"/>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5"/>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5"/>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5"/>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5"/>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5"/>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5"/>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5"/>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5"/>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5"/>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5"/>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5"/>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5"/>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5"/>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5"/>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5"/>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5"/>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5"/>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5"/>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5"/>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5"/>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5"/>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5"/>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5"/>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5"/>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15"/>
          <p:cNvGrpSpPr/>
          <p:nvPr/>
        </p:nvGrpSpPr>
        <p:grpSpPr>
          <a:xfrm>
            <a:off x="7216004" y="4366762"/>
            <a:ext cx="1850668" cy="1136666"/>
            <a:chOff x="5723275" y="2255625"/>
            <a:chExt cx="562975" cy="345775"/>
          </a:xfrm>
        </p:grpSpPr>
        <p:sp>
          <p:nvSpPr>
            <p:cNvPr id="1060" name="Google Shape;1060;p15"/>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5"/>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5"/>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5"/>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5"/>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5"/>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5"/>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5"/>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5"/>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5"/>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5"/>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5"/>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5"/>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5"/>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5"/>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5"/>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5"/>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5"/>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5"/>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5"/>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5"/>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5"/>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5"/>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5"/>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5"/>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5"/>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5"/>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5"/>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5"/>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5"/>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5"/>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5"/>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5"/>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5"/>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5"/>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5"/>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5"/>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5"/>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5"/>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5"/>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5"/>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15"/>
          <p:cNvGrpSpPr/>
          <p:nvPr/>
        </p:nvGrpSpPr>
        <p:grpSpPr>
          <a:xfrm>
            <a:off x="7650503" y="-183819"/>
            <a:ext cx="1560527" cy="2051653"/>
            <a:chOff x="4434525" y="1766000"/>
            <a:chExt cx="627625" cy="825150"/>
          </a:xfrm>
        </p:grpSpPr>
        <p:sp>
          <p:nvSpPr>
            <p:cNvPr id="1108" name="Google Shape;1108;p15"/>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5"/>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5"/>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5"/>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5"/>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5"/>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5"/>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5"/>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5"/>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5"/>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5"/>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2pPr>
            <a:lvl3pPr lvl="2"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3pPr>
            <a:lvl4pPr lvl="3"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4pPr>
            <a:lvl5pPr lvl="4"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5pPr>
            <a:lvl6pPr lvl="5"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6pPr>
            <a:lvl7pPr lvl="6"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7pPr>
            <a:lvl8pPr lvl="7"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8pPr>
            <a:lvl9pPr lvl="8"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8" r:id="rId7"/>
    <p:sldLayoutId id="2147483659" r:id="rId8"/>
    <p:sldLayoutId id="2147483661" r:id="rId9"/>
    <p:sldLayoutId id="2147483662" r:id="rId10"/>
    <p:sldLayoutId id="2147483664" r:id="rId11"/>
    <p:sldLayoutId id="2147483665" r:id="rId12"/>
    <p:sldLayoutId id="2147483666" r:id="rId13"/>
    <p:sldLayoutId id="2147483667" r:id="rId14"/>
    <p:sldLayoutId id="2147483669" r:id="rId15"/>
    <p:sldLayoutId id="2147483672" r:id="rId16"/>
    <p:sldLayoutId id="2147483675" r:id="rId17"/>
    <p:sldLayoutId id="2147483677" r:id="rId18"/>
    <p:sldLayoutId id="2147483678"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45"/>
        <p:cNvGrpSpPr/>
        <p:nvPr/>
      </p:nvGrpSpPr>
      <p:grpSpPr>
        <a:xfrm>
          <a:off x="0" y="0"/>
          <a:ext cx="0" cy="0"/>
          <a:chOff x="0" y="0"/>
          <a:chExt cx="0" cy="0"/>
        </a:xfrm>
      </p:grpSpPr>
      <p:sp>
        <p:nvSpPr>
          <p:cNvPr id="2246" name="Google Shape;2246;p36"/>
          <p:cNvSpPr txBox="1">
            <a:spLocks noGrp="1"/>
          </p:cNvSpPr>
          <p:nvPr>
            <p:ph type="ctrTitle"/>
          </p:nvPr>
        </p:nvSpPr>
        <p:spPr>
          <a:xfrm>
            <a:off x="2110978" y="1885949"/>
            <a:ext cx="4922044" cy="8514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900" dirty="0"/>
              <a:t>Food-Stat</a:t>
            </a:r>
          </a:p>
        </p:txBody>
      </p:sp>
      <p:sp>
        <p:nvSpPr>
          <p:cNvPr id="2247" name="Google Shape;2247;p36"/>
          <p:cNvSpPr txBox="1">
            <a:spLocks noGrp="1"/>
          </p:cNvSpPr>
          <p:nvPr>
            <p:ph type="subTitle" idx="1"/>
          </p:nvPr>
        </p:nvSpPr>
        <p:spPr>
          <a:xfrm>
            <a:off x="1923406" y="2644875"/>
            <a:ext cx="5157619" cy="475800"/>
          </a:xfrm>
          <a:prstGeom prst="rect">
            <a:avLst/>
          </a:prstGeom>
        </p:spPr>
        <p:txBody>
          <a:bodyPr spcFirstLastPara="1" wrap="square" lIns="91425" tIns="91425" rIns="91425" bIns="91425" anchor="t" anchorCtr="0">
            <a:noAutofit/>
          </a:bodyPr>
          <a:lstStyle/>
          <a:p>
            <a:pPr indent="0" algn="ctr">
              <a:lnSpc>
                <a:spcPct val="100000"/>
              </a:lnSpc>
              <a:buNone/>
              <a:tabLst>
                <a:tab pos="0" algn="l"/>
              </a:tabLst>
            </a:pPr>
            <a:r>
              <a:rPr lang="en" sz="1400" b="0" strike="noStrike" spc="-1" dirty="0">
                <a:solidFill>
                  <a:schemeClr val="dk1"/>
                </a:solidFill>
                <a:latin typeface="DM Sans" pitchFamily="2" charset="0"/>
                <a:ea typeface="Microsoft YaHei UI" panose="020B0503020204020204" pitchFamily="34" charset="-122"/>
              </a:rPr>
              <a:t>Personalized Food Scoring &amp; Recommendation System for Diverse Lifestyles</a:t>
            </a:r>
            <a:endParaRPr lang="en-US" sz="1400" b="0" strike="noStrike" spc="-1" dirty="0">
              <a:solidFill>
                <a:srgbClr val="000000"/>
              </a:solidFill>
              <a:latin typeface="DM Sans" pitchFamily="2" charset="0"/>
            </a:endParaRPr>
          </a:p>
        </p:txBody>
      </p:sp>
      <p:grpSp>
        <p:nvGrpSpPr>
          <p:cNvPr id="2248" name="Google Shape;2248;p36"/>
          <p:cNvGrpSpPr/>
          <p:nvPr/>
        </p:nvGrpSpPr>
        <p:grpSpPr>
          <a:xfrm>
            <a:off x="-557596" y="3405940"/>
            <a:ext cx="2365384" cy="1406020"/>
            <a:chOff x="5427525" y="2698500"/>
            <a:chExt cx="1037950" cy="617000"/>
          </a:xfrm>
        </p:grpSpPr>
        <p:sp>
          <p:nvSpPr>
            <p:cNvPr id="2249" name="Google Shape;2249;p36"/>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6"/>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6"/>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6"/>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6"/>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6"/>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6"/>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6"/>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6"/>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6"/>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6"/>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6"/>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6"/>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6"/>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6"/>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6"/>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6"/>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6"/>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6"/>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6"/>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6"/>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6"/>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6"/>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6"/>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6"/>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6"/>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6"/>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6"/>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6"/>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74"/>
        <p:cNvGrpSpPr/>
        <p:nvPr/>
      </p:nvGrpSpPr>
      <p:grpSpPr>
        <a:xfrm>
          <a:off x="0" y="0"/>
          <a:ext cx="0" cy="0"/>
          <a:chOff x="0" y="0"/>
          <a:chExt cx="0" cy="0"/>
        </a:xfrm>
      </p:grpSpPr>
      <p:grpSp>
        <p:nvGrpSpPr>
          <p:cNvPr id="30" name="Google Shape;121;p14">
            <a:extLst>
              <a:ext uri="{FF2B5EF4-FFF2-40B4-BE49-F238E27FC236}">
                <a16:creationId xmlns:a16="http://schemas.microsoft.com/office/drawing/2014/main" id="{467DCA06-6B66-EED4-9ABB-F458A848D223}"/>
              </a:ext>
            </a:extLst>
          </p:cNvPr>
          <p:cNvGrpSpPr/>
          <p:nvPr/>
        </p:nvGrpSpPr>
        <p:grpSpPr>
          <a:xfrm>
            <a:off x="5351839" y="2992788"/>
            <a:ext cx="2341200" cy="1956377"/>
            <a:chOff x="161550" y="2443712"/>
            <a:chExt cx="2341200" cy="1956377"/>
          </a:xfrm>
        </p:grpSpPr>
        <p:sp>
          <p:nvSpPr>
            <p:cNvPr id="31" name="Google Shape;122;p14">
              <a:extLst>
                <a:ext uri="{FF2B5EF4-FFF2-40B4-BE49-F238E27FC236}">
                  <a16:creationId xmlns:a16="http://schemas.microsoft.com/office/drawing/2014/main" id="{6A5F608F-0E0F-90B1-8EEA-51D9550C23C5}"/>
                </a:ext>
              </a:extLst>
            </p:cNvPr>
            <p:cNvSpPr/>
            <p:nvPr/>
          </p:nvSpPr>
          <p:spPr>
            <a:xfrm>
              <a:off x="886550" y="2443712"/>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32" name="Google Shape;123;p14">
              <a:extLst>
                <a:ext uri="{FF2B5EF4-FFF2-40B4-BE49-F238E27FC236}">
                  <a16:creationId xmlns:a16="http://schemas.microsoft.com/office/drawing/2014/main" id="{EC3BFEB9-5F30-1C07-CDF8-009F6D488DA0}"/>
                </a:ext>
              </a:extLst>
            </p:cNvPr>
            <p:cNvSpPr txBox="1"/>
            <p:nvPr/>
          </p:nvSpPr>
          <p:spPr>
            <a:xfrm>
              <a:off x="161550" y="3370200"/>
              <a:ext cx="23412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US" sz="1100" b="1" dirty="0">
                  <a:solidFill>
                    <a:schemeClr val="dk1"/>
                  </a:solidFill>
                  <a:latin typeface="Outfit ExtraBold" panose="020B0604020202020204" charset="0"/>
                  <a:ea typeface="Roboto"/>
                  <a:cs typeface="Roboto"/>
                  <a:sym typeface="Roboto"/>
                </a:rPr>
                <a:t>Real-time Food Label Scanning</a:t>
              </a:r>
              <a:endParaRPr sz="1100" b="1" dirty="0">
                <a:latin typeface="Outfit ExtraBold" panose="020B0604020202020204" charset="0"/>
                <a:ea typeface="Roboto"/>
                <a:cs typeface="Roboto"/>
                <a:sym typeface="Roboto"/>
              </a:endParaRPr>
            </a:p>
          </p:txBody>
        </p:sp>
        <p:sp>
          <p:nvSpPr>
            <p:cNvPr id="33" name="Google Shape;124;p14">
              <a:extLst>
                <a:ext uri="{FF2B5EF4-FFF2-40B4-BE49-F238E27FC236}">
                  <a16:creationId xmlns:a16="http://schemas.microsoft.com/office/drawing/2014/main" id="{FBFF8CE6-CA68-2CF3-99F1-D8F47470C21A}"/>
                </a:ext>
              </a:extLst>
            </p:cNvPr>
            <p:cNvSpPr txBox="1"/>
            <p:nvPr/>
          </p:nvSpPr>
          <p:spPr>
            <a:xfrm>
              <a:off x="716000" y="3599900"/>
              <a:ext cx="1260000" cy="800189"/>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1000" dirty="0">
                  <a:solidFill>
                    <a:schemeClr val="dk1"/>
                  </a:solidFill>
                  <a:latin typeface="Outfit" panose="020B0604020202020204" charset="0"/>
                  <a:ea typeface="Roboto"/>
                  <a:cs typeface="Roboto"/>
                  <a:sym typeface="Roboto"/>
                </a:rPr>
                <a:t>Scan nutrition labels and ingredients using </a:t>
              </a:r>
              <a:r>
                <a:rPr lang="en-US" sz="1000" b="1" i="0" u="none" strike="noStrike" cap="none" dirty="0" err="1">
                  <a:solidFill>
                    <a:srgbClr val="00B0F0"/>
                  </a:solidFill>
                  <a:latin typeface="Outfit" panose="020B0604020202020204" charset="0"/>
                  <a:ea typeface="Roboto"/>
                  <a:cs typeface="Roboto"/>
                  <a:sym typeface="Roboto"/>
                </a:rPr>
                <a:t>EasyOCR</a:t>
              </a:r>
              <a:endParaRPr sz="1000" b="1" i="0" u="none" strike="noStrike" cap="none" dirty="0">
                <a:solidFill>
                  <a:schemeClr val="dk1"/>
                </a:solidFill>
                <a:latin typeface="Outfit" panose="020B0604020202020204" charset="0"/>
                <a:ea typeface="Roboto"/>
                <a:cs typeface="Roboto"/>
                <a:sym typeface="Roboto"/>
              </a:endParaRPr>
            </a:p>
          </p:txBody>
        </p:sp>
        <p:pic>
          <p:nvPicPr>
            <p:cNvPr id="34" name="Google Shape;125;p14">
              <a:extLst>
                <a:ext uri="{FF2B5EF4-FFF2-40B4-BE49-F238E27FC236}">
                  <a16:creationId xmlns:a16="http://schemas.microsoft.com/office/drawing/2014/main" id="{E7835481-1E58-1541-9F43-0E0EA314C115}"/>
                </a:ext>
              </a:extLst>
            </p:cNvPr>
            <p:cNvPicPr preferRelativeResize="0"/>
            <p:nvPr/>
          </p:nvPicPr>
          <p:blipFill rotWithShape="1">
            <a:blip r:embed="rId3">
              <a:alphaModFix/>
            </a:blip>
            <a:srcRect l="14835"/>
            <a:stretch/>
          </p:blipFill>
          <p:spPr>
            <a:xfrm>
              <a:off x="986600" y="2544425"/>
              <a:ext cx="718800" cy="718800"/>
            </a:xfrm>
            <a:prstGeom prst="rect">
              <a:avLst/>
            </a:prstGeom>
            <a:solidFill>
              <a:srgbClr val="FCFCFC"/>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grpSp>
      <p:grpSp>
        <p:nvGrpSpPr>
          <p:cNvPr id="35" name="Google Shape;113;p14">
            <a:extLst>
              <a:ext uri="{FF2B5EF4-FFF2-40B4-BE49-F238E27FC236}">
                <a16:creationId xmlns:a16="http://schemas.microsoft.com/office/drawing/2014/main" id="{470BB45D-03EE-D402-86A3-81DBA7FC98A2}"/>
              </a:ext>
            </a:extLst>
          </p:cNvPr>
          <p:cNvGrpSpPr/>
          <p:nvPr/>
        </p:nvGrpSpPr>
        <p:grpSpPr>
          <a:xfrm>
            <a:off x="2545350" y="727375"/>
            <a:ext cx="1854300" cy="1926338"/>
            <a:chOff x="3789825" y="2419512"/>
            <a:chExt cx="1854300" cy="1926338"/>
          </a:xfrm>
        </p:grpSpPr>
        <p:sp>
          <p:nvSpPr>
            <p:cNvPr id="36" name="Google Shape;114;p14">
              <a:extLst>
                <a:ext uri="{FF2B5EF4-FFF2-40B4-BE49-F238E27FC236}">
                  <a16:creationId xmlns:a16="http://schemas.microsoft.com/office/drawing/2014/main" id="{E724C58C-7608-1ADE-61C8-0EC03606F10E}"/>
                </a:ext>
              </a:extLst>
            </p:cNvPr>
            <p:cNvSpPr/>
            <p:nvPr/>
          </p:nvSpPr>
          <p:spPr>
            <a:xfrm>
              <a:off x="4285813" y="2419512"/>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37" name="Google Shape;115;p14">
              <a:extLst>
                <a:ext uri="{FF2B5EF4-FFF2-40B4-BE49-F238E27FC236}">
                  <a16:creationId xmlns:a16="http://schemas.microsoft.com/office/drawing/2014/main" id="{427A2761-40A6-851C-2294-4FA27B3C0F40}"/>
                </a:ext>
              </a:extLst>
            </p:cNvPr>
            <p:cNvSpPr txBox="1"/>
            <p:nvPr/>
          </p:nvSpPr>
          <p:spPr>
            <a:xfrm>
              <a:off x="3789825" y="3372000"/>
              <a:ext cx="1854300" cy="523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dirty="0">
                  <a:solidFill>
                    <a:schemeClr val="dk1"/>
                  </a:solidFill>
                  <a:latin typeface="Outfit ExtraBold" panose="020B0604020202020204" charset="0"/>
                  <a:ea typeface="Roboto"/>
                  <a:cs typeface="Roboto"/>
                  <a:sym typeface="Roboto"/>
                </a:rPr>
                <a:t>Dietary Plan </a:t>
              </a:r>
              <a:endParaRPr sz="1100" b="1" dirty="0">
                <a:solidFill>
                  <a:schemeClr val="dk1"/>
                </a:solidFill>
                <a:latin typeface="Outfit ExtraBold" panose="020B0604020202020204" charset="0"/>
                <a:ea typeface="Roboto"/>
                <a:cs typeface="Roboto"/>
                <a:sym typeface="Roboto"/>
              </a:endParaRPr>
            </a:p>
            <a:p>
              <a:pPr marL="0" marR="0" lvl="0" indent="0" algn="ctr" rtl="0">
                <a:lnSpc>
                  <a:spcPct val="100000"/>
                </a:lnSpc>
                <a:spcBef>
                  <a:spcPts val="0"/>
                </a:spcBef>
                <a:spcAft>
                  <a:spcPts val="0"/>
                </a:spcAft>
                <a:buClr>
                  <a:srgbClr val="000000"/>
                </a:buClr>
                <a:buSzPts val="1100"/>
                <a:buFont typeface="Arial"/>
                <a:buNone/>
              </a:pPr>
              <a:r>
                <a:rPr lang="en-US" sz="1100" b="1" dirty="0">
                  <a:solidFill>
                    <a:schemeClr val="dk1"/>
                  </a:solidFill>
                  <a:latin typeface="Outfit ExtraBold" panose="020B0604020202020204" charset="0"/>
                  <a:ea typeface="Roboto"/>
                  <a:cs typeface="Roboto"/>
                  <a:sym typeface="Roboto"/>
                </a:rPr>
                <a:t>Integration</a:t>
              </a:r>
              <a:endParaRPr sz="1100" b="1" i="0" u="none" strike="noStrike" cap="none" dirty="0">
                <a:solidFill>
                  <a:schemeClr val="dk1"/>
                </a:solidFill>
                <a:latin typeface="Outfit ExtraBold" panose="020B0604020202020204" charset="0"/>
                <a:ea typeface="Roboto"/>
                <a:cs typeface="Roboto"/>
                <a:sym typeface="Roboto"/>
              </a:endParaRPr>
            </a:p>
          </p:txBody>
        </p:sp>
        <p:sp>
          <p:nvSpPr>
            <p:cNvPr id="38" name="Google Shape;116;p14">
              <a:extLst>
                <a:ext uri="{FF2B5EF4-FFF2-40B4-BE49-F238E27FC236}">
                  <a16:creationId xmlns:a16="http://schemas.microsoft.com/office/drawing/2014/main" id="{B7AF6D5A-5F1C-F6F0-268C-B0CDF6A360DE}"/>
                </a:ext>
              </a:extLst>
            </p:cNvPr>
            <p:cNvSpPr txBox="1"/>
            <p:nvPr/>
          </p:nvSpPr>
          <p:spPr>
            <a:xfrm>
              <a:off x="3892975" y="3630300"/>
              <a:ext cx="1592400" cy="71555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chemeClr val="dk1"/>
                </a:buClr>
                <a:buSzPts val="1100"/>
                <a:buFont typeface="Arial"/>
                <a:buNone/>
              </a:pPr>
              <a:endParaRPr sz="1000" b="1" dirty="0">
                <a:solidFill>
                  <a:schemeClr val="dk1"/>
                </a:solidFill>
                <a:latin typeface="Outfit" panose="020B0604020202020204" charset="0"/>
                <a:ea typeface="Roboto"/>
                <a:cs typeface="Roboto"/>
                <a:sym typeface="Roboto"/>
              </a:endParaRPr>
            </a:p>
            <a:p>
              <a:pPr marL="0" marR="0" lvl="0" indent="0" algn="ctr" rtl="0">
                <a:lnSpc>
                  <a:spcPct val="115000"/>
                </a:lnSpc>
                <a:spcBef>
                  <a:spcPts val="0"/>
                </a:spcBef>
                <a:spcAft>
                  <a:spcPts val="0"/>
                </a:spcAft>
                <a:buClr>
                  <a:schemeClr val="dk1"/>
                </a:buClr>
                <a:buSzPts val="1100"/>
                <a:buFont typeface="Arial"/>
                <a:buNone/>
              </a:pPr>
              <a:r>
                <a:rPr lang="en-US" sz="1000" dirty="0">
                  <a:solidFill>
                    <a:schemeClr val="dk1"/>
                  </a:solidFill>
                  <a:latin typeface="Outfit" panose="020B0604020202020204" charset="0"/>
                  <a:ea typeface="Roboto"/>
                  <a:cs typeface="Roboto"/>
                  <a:sym typeface="Roboto"/>
                </a:rPr>
                <a:t>Personalized balanced diet plans</a:t>
              </a:r>
              <a:endParaRPr sz="1000" dirty="0">
                <a:solidFill>
                  <a:schemeClr val="dk1"/>
                </a:solidFill>
                <a:latin typeface="Outfit" panose="020B0604020202020204" charset="0"/>
                <a:ea typeface="Roboto"/>
                <a:cs typeface="Roboto"/>
                <a:sym typeface="Roboto"/>
              </a:endParaRPr>
            </a:p>
          </p:txBody>
        </p:sp>
      </p:grpSp>
      <p:pic>
        <p:nvPicPr>
          <p:cNvPr id="39" name="Picture 38">
            <a:extLst>
              <a:ext uri="{FF2B5EF4-FFF2-40B4-BE49-F238E27FC236}">
                <a16:creationId xmlns:a16="http://schemas.microsoft.com/office/drawing/2014/main" id="{1DABB836-AF51-2D57-91CF-6AB274C4DA1D}"/>
              </a:ext>
            </a:extLst>
          </p:cNvPr>
          <p:cNvPicPr>
            <a:picLocks noChangeAspect="1"/>
          </p:cNvPicPr>
          <p:nvPr/>
        </p:nvPicPr>
        <p:blipFill>
          <a:blip r:embed="rId4"/>
          <a:stretch>
            <a:fillRect/>
          </a:stretch>
        </p:blipFill>
        <p:spPr>
          <a:xfrm>
            <a:off x="1263956" y="745835"/>
            <a:ext cx="914400" cy="914400"/>
          </a:xfrm>
          <a:prstGeom prst="rect">
            <a:avLst/>
          </a:prstGeom>
        </p:spPr>
      </p:pic>
      <p:pic>
        <p:nvPicPr>
          <p:cNvPr id="40" name="Google Shape;140;p14">
            <a:extLst>
              <a:ext uri="{FF2B5EF4-FFF2-40B4-BE49-F238E27FC236}">
                <a16:creationId xmlns:a16="http://schemas.microsoft.com/office/drawing/2014/main" id="{E5136C52-BD83-2DF7-C538-76B54DC39F28}"/>
              </a:ext>
            </a:extLst>
          </p:cNvPr>
          <p:cNvPicPr preferRelativeResize="0"/>
          <p:nvPr/>
        </p:nvPicPr>
        <p:blipFill>
          <a:blip r:embed="rId5">
            <a:alphaModFix/>
          </a:blip>
          <a:stretch>
            <a:fillRect/>
          </a:stretch>
        </p:blipFill>
        <p:spPr>
          <a:xfrm>
            <a:off x="3046612" y="745835"/>
            <a:ext cx="908352" cy="889513"/>
          </a:xfrm>
          <a:prstGeom prst="rect">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grpSp>
        <p:nvGrpSpPr>
          <p:cNvPr id="41" name="Google Shape;126;p14">
            <a:extLst>
              <a:ext uri="{FF2B5EF4-FFF2-40B4-BE49-F238E27FC236}">
                <a16:creationId xmlns:a16="http://schemas.microsoft.com/office/drawing/2014/main" id="{880664CE-B9A7-0469-D72B-398B4E1D6AD4}"/>
              </a:ext>
            </a:extLst>
          </p:cNvPr>
          <p:cNvGrpSpPr/>
          <p:nvPr/>
        </p:nvGrpSpPr>
        <p:grpSpPr>
          <a:xfrm>
            <a:off x="4271314" y="729819"/>
            <a:ext cx="2102100" cy="2045260"/>
            <a:chOff x="2041275" y="2443712"/>
            <a:chExt cx="2102100" cy="2045260"/>
          </a:xfrm>
        </p:grpSpPr>
        <p:sp>
          <p:nvSpPr>
            <p:cNvPr id="42" name="Google Shape;127;p14">
              <a:extLst>
                <a:ext uri="{FF2B5EF4-FFF2-40B4-BE49-F238E27FC236}">
                  <a16:creationId xmlns:a16="http://schemas.microsoft.com/office/drawing/2014/main" id="{402AB5C8-C113-4784-9449-3F5627D32224}"/>
                </a:ext>
              </a:extLst>
            </p:cNvPr>
            <p:cNvSpPr/>
            <p:nvPr/>
          </p:nvSpPr>
          <p:spPr>
            <a:xfrm>
              <a:off x="2634725" y="2443712"/>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43" name="Google Shape;128;p14">
              <a:extLst>
                <a:ext uri="{FF2B5EF4-FFF2-40B4-BE49-F238E27FC236}">
                  <a16:creationId xmlns:a16="http://schemas.microsoft.com/office/drawing/2014/main" id="{DC324975-05E1-4E27-7024-CF8A6A6AEB7F}"/>
                </a:ext>
              </a:extLst>
            </p:cNvPr>
            <p:cNvSpPr txBox="1"/>
            <p:nvPr/>
          </p:nvSpPr>
          <p:spPr>
            <a:xfrm>
              <a:off x="2092925" y="3596450"/>
              <a:ext cx="1989600" cy="892522"/>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chemeClr val="dk1"/>
                </a:buClr>
                <a:buSzPts val="1100"/>
                <a:buFont typeface="Arial"/>
                <a:buNone/>
              </a:pPr>
              <a:endParaRPr sz="1000" dirty="0">
                <a:solidFill>
                  <a:schemeClr val="dk1"/>
                </a:solidFill>
                <a:latin typeface="Outfit" panose="020B0604020202020204" charset="0"/>
                <a:ea typeface="Roboto"/>
                <a:cs typeface="Roboto"/>
                <a:sym typeface="Roboto"/>
              </a:endParaRPr>
            </a:p>
            <a:p>
              <a:pPr marL="0" marR="0" lvl="0" indent="0" algn="ctr" rtl="0">
                <a:lnSpc>
                  <a:spcPct val="115000"/>
                </a:lnSpc>
                <a:spcBef>
                  <a:spcPts val="0"/>
                </a:spcBef>
                <a:spcAft>
                  <a:spcPts val="0"/>
                </a:spcAft>
                <a:buClr>
                  <a:schemeClr val="dk1"/>
                </a:buClr>
                <a:buSzPts val="1100"/>
                <a:buFont typeface="Arial"/>
                <a:buNone/>
              </a:pPr>
              <a:r>
                <a:rPr lang="en-US" sz="1000" dirty="0">
                  <a:solidFill>
                    <a:schemeClr val="dk1"/>
                  </a:solidFill>
                  <a:latin typeface="Outfit" panose="020B0604020202020204" charset="0"/>
                  <a:ea typeface="Roboto"/>
                  <a:cs typeface="Roboto"/>
                  <a:sym typeface="Roboto"/>
                </a:rPr>
                <a:t>Tailor recommendations for gym goers, maintenance, infants and pregnant mothers</a:t>
              </a:r>
              <a:endParaRPr sz="1000" dirty="0">
                <a:solidFill>
                  <a:schemeClr val="dk1"/>
                </a:solidFill>
                <a:latin typeface="Outfit" panose="020B0604020202020204" charset="0"/>
                <a:ea typeface="Roboto"/>
                <a:cs typeface="Roboto"/>
                <a:sym typeface="Roboto"/>
              </a:endParaRPr>
            </a:p>
          </p:txBody>
        </p:sp>
        <p:sp>
          <p:nvSpPr>
            <p:cNvPr id="44" name="Google Shape;129;p14">
              <a:extLst>
                <a:ext uri="{FF2B5EF4-FFF2-40B4-BE49-F238E27FC236}">
                  <a16:creationId xmlns:a16="http://schemas.microsoft.com/office/drawing/2014/main" id="{7642AEAD-1191-2EC2-4058-05AB96E0EFA4}"/>
                </a:ext>
              </a:extLst>
            </p:cNvPr>
            <p:cNvSpPr txBox="1"/>
            <p:nvPr/>
          </p:nvSpPr>
          <p:spPr>
            <a:xfrm>
              <a:off x="2041275" y="3360500"/>
              <a:ext cx="2102100" cy="573973"/>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chemeClr val="dk1"/>
                </a:buClr>
                <a:buSzPts val="1100"/>
                <a:buFont typeface="Arial"/>
                <a:buNone/>
              </a:pPr>
              <a:r>
                <a:rPr lang="en-US" sz="1100" b="1" dirty="0">
                  <a:solidFill>
                    <a:schemeClr val="dk1"/>
                  </a:solidFill>
                  <a:latin typeface="Outfit ExtraBold" panose="020B0604020202020204" charset="0"/>
                  <a:ea typeface="Roboto"/>
                  <a:cs typeface="Roboto"/>
                  <a:sym typeface="Roboto"/>
                </a:rPr>
                <a:t>Lifestyle-Based Recommendations</a:t>
              </a:r>
              <a:endParaRPr sz="1100" b="1" i="0" u="none" strike="noStrike" cap="none" dirty="0">
                <a:solidFill>
                  <a:schemeClr val="dk1"/>
                </a:solidFill>
                <a:latin typeface="Outfit ExtraBold" panose="020B0604020202020204" charset="0"/>
                <a:ea typeface="Roboto"/>
                <a:cs typeface="Roboto"/>
                <a:sym typeface="Roboto"/>
              </a:endParaRPr>
            </a:p>
          </p:txBody>
        </p:sp>
      </p:grpSp>
      <p:pic>
        <p:nvPicPr>
          <p:cNvPr id="45" name="Google Shape;141;p14">
            <a:extLst>
              <a:ext uri="{FF2B5EF4-FFF2-40B4-BE49-F238E27FC236}">
                <a16:creationId xmlns:a16="http://schemas.microsoft.com/office/drawing/2014/main" id="{45DDF90A-AD3D-3830-C2F6-D8B5D0BE1811}"/>
              </a:ext>
            </a:extLst>
          </p:cNvPr>
          <p:cNvPicPr preferRelativeResize="0"/>
          <p:nvPr/>
        </p:nvPicPr>
        <p:blipFill>
          <a:blip r:embed="rId6">
            <a:alphaModFix/>
          </a:blip>
          <a:stretch>
            <a:fillRect/>
          </a:stretch>
        </p:blipFill>
        <p:spPr>
          <a:xfrm>
            <a:off x="4850914" y="691675"/>
            <a:ext cx="952500" cy="952500"/>
          </a:xfrm>
          <a:prstGeom prst="rect">
            <a:avLst/>
          </a:prstGeom>
          <a:noFill/>
          <a:ln>
            <a:noFill/>
          </a:ln>
        </p:spPr>
      </p:pic>
      <p:grpSp>
        <p:nvGrpSpPr>
          <p:cNvPr id="46" name="Google Shape;117;p14">
            <a:extLst>
              <a:ext uri="{FF2B5EF4-FFF2-40B4-BE49-F238E27FC236}">
                <a16:creationId xmlns:a16="http://schemas.microsoft.com/office/drawing/2014/main" id="{CB853B70-DCCE-BE47-1E15-BCCEEF641423}"/>
              </a:ext>
            </a:extLst>
          </p:cNvPr>
          <p:cNvGrpSpPr/>
          <p:nvPr/>
        </p:nvGrpSpPr>
        <p:grpSpPr>
          <a:xfrm>
            <a:off x="6217340" y="727375"/>
            <a:ext cx="1999500" cy="2013098"/>
            <a:chOff x="316550" y="4369712"/>
            <a:chExt cx="1999500" cy="2013098"/>
          </a:xfrm>
        </p:grpSpPr>
        <p:sp>
          <p:nvSpPr>
            <p:cNvPr id="47" name="Google Shape;118;p14">
              <a:extLst>
                <a:ext uri="{FF2B5EF4-FFF2-40B4-BE49-F238E27FC236}">
                  <a16:creationId xmlns:a16="http://schemas.microsoft.com/office/drawing/2014/main" id="{AFBBC779-8A89-30E1-34BB-215E8C9615C8}"/>
                </a:ext>
              </a:extLst>
            </p:cNvPr>
            <p:cNvSpPr/>
            <p:nvPr/>
          </p:nvSpPr>
          <p:spPr>
            <a:xfrm>
              <a:off x="886550" y="4369712"/>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48" name="Google Shape;119;p14">
              <a:extLst>
                <a:ext uri="{FF2B5EF4-FFF2-40B4-BE49-F238E27FC236}">
                  <a16:creationId xmlns:a16="http://schemas.microsoft.com/office/drawing/2014/main" id="{051CC1B7-D7E9-D86B-9293-C8447129EDCE}"/>
                </a:ext>
              </a:extLst>
            </p:cNvPr>
            <p:cNvSpPr txBox="1"/>
            <p:nvPr/>
          </p:nvSpPr>
          <p:spPr>
            <a:xfrm>
              <a:off x="316550" y="5269850"/>
              <a:ext cx="1999500" cy="523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US" sz="1100" b="1" dirty="0">
                  <a:solidFill>
                    <a:schemeClr val="dk1"/>
                  </a:solidFill>
                  <a:latin typeface="Outfit ExtraBold" panose="020B0604020202020204" charset="0"/>
                  <a:ea typeface="Roboto"/>
                  <a:cs typeface="Roboto"/>
                  <a:sym typeface="Roboto"/>
                </a:rPr>
                <a:t>Health &amp; Ingredient-Based Ratings</a:t>
              </a:r>
              <a:endParaRPr sz="1100" b="1" i="0" u="none" strike="noStrike" cap="none" dirty="0">
                <a:solidFill>
                  <a:schemeClr val="dk1"/>
                </a:solidFill>
                <a:latin typeface="Outfit ExtraBold" panose="020B0604020202020204" charset="0"/>
                <a:ea typeface="Roboto"/>
                <a:cs typeface="Roboto"/>
                <a:sym typeface="Roboto"/>
              </a:endParaRPr>
            </a:p>
          </p:txBody>
        </p:sp>
        <p:sp>
          <p:nvSpPr>
            <p:cNvPr id="49" name="Google Shape;120;p14">
              <a:extLst>
                <a:ext uri="{FF2B5EF4-FFF2-40B4-BE49-F238E27FC236}">
                  <a16:creationId xmlns:a16="http://schemas.microsoft.com/office/drawing/2014/main" id="{18ABC0CB-20E5-4943-4604-800120CCDA8B}"/>
                </a:ext>
              </a:extLst>
            </p:cNvPr>
            <p:cNvSpPr txBox="1"/>
            <p:nvPr/>
          </p:nvSpPr>
          <p:spPr>
            <a:xfrm>
              <a:off x="632900" y="5490288"/>
              <a:ext cx="1426200" cy="892522"/>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900"/>
                <a:buFont typeface="Arial"/>
                <a:buNone/>
              </a:pPr>
              <a:endParaRPr sz="1000" dirty="0">
                <a:solidFill>
                  <a:schemeClr val="dk1"/>
                </a:solidFill>
                <a:latin typeface="Outfit" panose="020B0604020202020204" charset="0"/>
                <a:ea typeface="Roboto"/>
                <a:cs typeface="Roboto"/>
                <a:sym typeface="Roboto"/>
              </a:endParaRPr>
            </a:p>
            <a:p>
              <a:pPr marL="0" marR="0" lvl="0" indent="0" algn="ctr" rtl="0">
                <a:lnSpc>
                  <a:spcPct val="115000"/>
                </a:lnSpc>
                <a:spcBef>
                  <a:spcPts val="0"/>
                </a:spcBef>
                <a:spcAft>
                  <a:spcPts val="0"/>
                </a:spcAft>
                <a:buClr>
                  <a:srgbClr val="000000"/>
                </a:buClr>
                <a:buSzPts val="900"/>
                <a:buFont typeface="Arial"/>
                <a:buNone/>
              </a:pPr>
              <a:r>
                <a:rPr lang="en-US" sz="1000" dirty="0">
                  <a:solidFill>
                    <a:schemeClr val="dk1"/>
                  </a:solidFill>
                  <a:latin typeface="Outfit" panose="020B0604020202020204" charset="0"/>
                  <a:ea typeface="Roboto"/>
                  <a:cs typeface="Roboto"/>
                  <a:sym typeface="Roboto"/>
                </a:rPr>
                <a:t>Custom Machine Learning Algorithms to assign food ratings</a:t>
              </a:r>
              <a:endParaRPr sz="1000" dirty="0">
                <a:solidFill>
                  <a:schemeClr val="dk1"/>
                </a:solidFill>
                <a:latin typeface="Outfit" panose="020B0604020202020204" charset="0"/>
                <a:ea typeface="Roboto"/>
                <a:cs typeface="Roboto"/>
                <a:sym typeface="Roboto"/>
              </a:endParaRPr>
            </a:p>
          </p:txBody>
        </p:sp>
      </p:grpSp>
      <p:pic>
        <p:nvPicPr>
          <p:cNvPr id="50" name="Google Shape;139;p14">
            <a:extLst>
              <a:ext uri="{FF2B5EF4-FFF2-40B4-BE49-F238E27FC236}">
                <a16:creationId xmlns:a16="http://schemas.microsoft.com/office/drawing/2014/main" id="{CD83F54B-4507-DB4C-7B65-04C4EAB1A5BB}"/>
              </a:ext>
            </a:extLst>
          </p:cNvPr>
          <p:cNvPicPr preferRelativeResize="0"/>
          <p:nvPr/>
        </p:nvPicPr>
        <p:blipFill>
          <a:blip r:embed="rId7">
            <a:alphaModFix/>
          </a:blip>
          <a:stretch>
            <a:fillRect/>
          </a:stretch>
        </p:blipFill>
        <p:spPr>
          <a:xfrm>
            <a:off x="6807090" y="745835"/>
            <a:ext cx="885949" cy="885975"/>
          </a:xfrm>
          <a:prstGeom prst="rect">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grpSp>
        <p:nvGrpSpPr>
          <p:cNvPr id="51" name="Google Shape;130;p14">
            <a:extLst>
              <a:ext uri="{FF2B5EF4-FFF2-40B4-BE49-F238E27FC236}">
                <a16:creationId xmlns:a16="http://schemas.microsoft.com/office/drawing/2014/main" id="{FE8C31B4-BD42-1236-64DF-C98BA4104065}"/>
              </a:ext>
            </a:extLst>
          </p:cNvPr>
          <p:cNvGrpSpPr/>
          <p:nvPr/>
        </p:nvGrpSpPr>
        <p:grpSpPr>
          <a:xfrm>
            <a:off x="1910649" y="3010029"/>
            <a:ext cx="1897200" cy="2071203"/>
            <a:chOff x="2180825" y="4369699"/>
            <a:chExt cx="1897200" cy="2071203"/>
          </a:xfrm>
        </p:grpSpPr>
        <p:sp>
          <p:nvSpPr>
            <p:cNvPr id="52" name="Google Shape;131;p14">
              <a:extLst>
                <a:ext uri="{FF2B5EF4-FFF2-40B4-BE49-F238E27FC236}">
                  <a16:creationId xmlns:a16="http://schemas.microsoft.com/office/drawing/2014/main" id="{204AC5F3-35F2-67AE-1FB7-EC1410725533}"/>
                </a:ext>
              </a:extLst>
            </p:cNvPr>
            <p:cNvSpPr/>
            <p:nvPr/>
          </p:nvSpPr>
          <p:spPr>
            <a:xfrm>
              <a:off x="2669975" y="4369699"/>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53" name="Google Shape;132;p14">
              <a:extLst>
                <a:ext uri="{FF2B5EF4-FFF2-40B4-BE49-F238E27FC236}">
                  <a16:creationId xmlns:a16="http://schemas.microsoft.com/office/drawing/2014/main" id="{C09D5D7E-5F2A-30CD-E1AD-514E706CF7C0}"/>
                </a:ext>
              </a:extLst>
            </p:cNvPr>
            <p:cNvSpPr txBox="1"/>
            <p:nvPr/>
          </p:nvSpPr>
          <p:spPr>
            <a:xfrm>
              <a:off x="2180825" y="5269838"/>
              <a:ext cx="1897200" cy="692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US" sz="1100" b="1" dirty="0">
                  <a:solidFill>
                    <a:schemeClr val="dk1"/>
                  </a:solidFill>
                  <a:latin typeface="Outfit ExtraBold" panose="020B0604020202020204" charset="0"/>
                </a:rPr>
                <a:t>AI-Driven Food Compatibility Score</a:t>
              </a:r>
              <a:endParaRPr sz="1100" dirty="0">
                <a:solidFill>
                  <a:schemeClr val="dk1"/>
                </a:solidFill>
                <a:latin typeface="Outfit ExtraBold" panose="020B0604020202020204" charset="0"/>
              </a:endParaRPr>
            </a:p>
            <a:p>
              <a:pPr marL="0" marR="0" lvl="0" indent="0" algn="ctr" rtl="0">
                <a:lnSpc>
                  <a:spcPct val="100000"/>
                </a:lnSpc>
                <a:spcBef>
                  <a:spcPts val="0"/>
                </a:spcBef>
                <a:spcAft>
                  <a:spcPts val="0"/>
                </a:spcAft>
                <a:buClr>
                  <a:srgbClr val="000000"/>
                </a:buClr>
                <a:buSzPts val="1100"/>
                <a:buFont typeface="Arial"/>
                <a:buNone/>
              </a:pPr>
              <a:endParaRPr sz="1100" b="1" dirty="0">
                <a:solidFill>
                  <a:schemeClr val="dk1"/>
                </a:solidFill>
                <a:latin typeface="Outfit ExtraBold" panose="020B0604020202020204" charset="0"/>
                <a:ea typeface="Roboto"/>
                <a:cs typeface="Roboto"/>
                <a:sym typeface="Roboto"/>
              </a:endParaRPr>
            </a:p>
          </p:txBody>
        </p:sp>
        <p:sp>
          <p:nvSpPr>
            <p:cNvPr id="54" name="Google Shape;133;p14">
              <a:extLst>
                <a:ext uri="{FF2B5EF4-FFF2-40B4-BE49-F238E27FC236}">
                  <a16:creationId xmlns:a16="http://schemas.microsoft.com/office/drawing/2014/main" id="{C8D72386-B2C2-6B5E-83C5-C8EA69B941B4}"/>
                </a:ext>
              </a:extLst>
            </p:cNvPr>
            <p:cNvSpPr txBox="1"/>
            <p:nvPr/>
          </p:nvSpPr>
          <p:spPr>
            <a:xfrm>
              <a:off x="2315975" y="5486825"/>
              <a:ext cx="1626900" cy="95407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endParaRPr sz="1000" dirty="0">
                <a:solidFill>
                  <a:schemeClr val="dk1"/>
                </a:solidFill>
                <a:latin typeface="Outfit" panose="020B0604020202020204" charset="0"/>
                <a:ea typeface="Roboto"/>
                <a:cs typeface="Roboto"/>
                <a:sym typeface="Roboto"/>
              </a:endParaRPr>
            </a:p>
            <a:p>
              <a:pPr marL="0" marR="0" lvl="0" indent="0" algn="ctr" rtl="0">
                <a:lnSpc>
                  <a:spcPct val="100000"/>
                </a:lnSpc>
                <a:spcBef>
                  <a:spcPts val="0"/>
                </a:spcBef>
                <a:spcAft>
                  <a:spcPts val="0"/>
                </a:spcAft>
                <a:buClr>
                  <a:srgbClr val="000000"/>
                </a:buClr>
                <a:buSzPts val="900"/>
                <a:buFont typeface="Arial"/>
                <a:buNone/>
              </a:pPr>
              <a:r>
                <a:rPr lang="en-US" sz="1000" dirty="0">
                  <a:solidFill>
                    <a:schemeClr val="dk1"/>
                  </a:solidFill>
                  <a:latin typeface="Outfit" panose="020B0604020202020204" charset="0"/>
                  <a:ea typeface="Roboto"/>
                  <a:cs typeface="Roboto"/>
                  <a:sym typeface="Roboto"/>
                </a:rPr>
                <a:t>Implement a ML framework based on Age, Sex, Height, Weight, Dietary preferences</a:t>
              </a:r>
              <a:endParaRPr sz="1000" dirty="0">
                <a:solidFill>
                  <a:schemeClr val="dk1"/>
                </a:solidFill>
                <a:latin typeface="Outfit" panose="020B0604020202020204" charset="0"/>
                <a:ea typeface="Roboto"/>
                <a:cs typeface="Roboto"/>
                <a:sym typeface="Roboto"/>
              </a:endParaRPr>
            </a:p>
          </p:txBody>
        </p:sp>
      </p:grpSp>
      <p:pic>
        <p:nvPicPr>
          <p:cNvPr id="55" name="Google Shape;142;p14">
            <a:extLst>
              <a:ext uri="{FF2B5EF4-FFF2-40B4-BE49-F238E27FC236}">
                <a16:creationId xmlns:a16="http://schemas.microsoft.com/office/drawing/2014/main" id="{DC583985-1100-0CB9-9555-22BD7D0D3571}"/>
              </a:ext>
            </a:extLst>
          </p:cNvPr>
          <p:cNvPicPr preferRelativeResize="0"/>
          <p:nvPr/>
        </p:nvPicPr>
        <p:blipFill>
          <a:blip r:embed="rId8">
            <a:alphaModFix/>
          </a:blip>
          <a:stretch>
            <a:fillRect/>
          </a:stretch>
        </p:blipFill>
        <p:spPr>
          <a:xfrm>
            <a:off x="2416274" y="3025444"/>
            <a:ext cx="885949" cy="885970"/>
          </a:xfrm>
          <a:prstGeom prst="rect">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grpSp>
        <p:nvGrpSpPr>
          <p:cNvPr id="56" name="Google Shape;134;p14">
            <a:extLst>
              <a:ext uri="{FF2B5EF4-FFF2-40B4-BE49-F238E27FC236}">
                <a16:creationId xmlns:a16="http://schemas.microsoft.com/office/drawing/2014/main" id="{399F9636-439A-D439-B081-B27675CA290C}"/>
              </a:ext>
            </a:extLst>
          </p:cNvPr>
          <p:cNvGrpSpPr/>
          <p:nvPr/>
        </p:nvGrpSpPr>
        <p:grpSpPr>
          <a:xfrm>
            <a:off x="3683486" y="2997979"/>
            <a:ext cx="1897200" cy="1832688"/>
            <a:chOff x="3817250" y="4395562"/>
            <a:chExt cx="1897200" cy="1832688"/>
          </a:xfrm>
        </p:grpSpPr>
        <p:sp>
          <p:nvSpPr>
            <p:cNvPr id="57" name="Google Shape;135;p14">
              <a:extLst>
                <a:ext uri="{FF2B5EF4-FFF2-40B4-BE49-F238E27FC236}">
                  <a16:creationId xmlns:a16="http://schemas.microsoft.com/office/drawing/2014/main" id="{BD3EE71D-9780-AECA-A33F-2FE77D9C61E0}"/>
                </a:ext>
              </a:extLst>
            </p:cNvPr>
            <p:cNvSpPr/>
            <p:nvPr/>
          </p:nvSpPr>
          <p:spPr>
            <a:xfrm>
              <a:off x="4314050" y="4395562"/>
              <a:ext cx="918900" cy="9168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58" name="Google Shape;136;p14">
              <a:extLst>
                <a:ext uri="{FF2B5EF4-FFF2-40B4-BE49-F238E27FC236}">
                  <a16:creationId xmlns:a16="http://schemas.microsoft.com/office/drawing/2014/main" id="{482A5B77-EEEC-945A-B802-77D865829016}"/>
                </a:ext>
              </a:extLst>
            </p:cNvPr>
            <p:cNvSpPr txBox="1"/>
            <p:nvPr/>
          </p:nvSpPr>
          <p:spPr>
            <a:xfrm>
              <a:off x="3977300" y="5295700"/>
              <a:ext cx="1592400" cy="379304"/>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chemeClr val="dk1"/>
                </a:buClr>
                <a:buSzPts val="1100"/>
                <a:buFont typeface="Arial"/>
                <a:buNone/>
              </a:pPr>
              <a:r>
                <a:rPr lang="en-US" sz="1100" b="1" dirty="0">
                  <a:solidFill>
                    <a:schemeClr val="dk1"/>
                  </a:solidFill>
                  <a:latin typeface="Outfit ExtraBold" panose="020B0604020202020204" charset="0"/>
                  <a:ea typeface="Roboto"/>
                  <a:cs typeface="Roboto"/>
                  <a:sym typeface="Roboto"/>
                </a:rPr>
                <a:t>Custom Food Filters</a:t>
              </a:r>
              <a:endParaRPr sz="1100" b="1" i="0" u="none" strike="noStrike" cap="none" dirty="0">
                <a:solidFill>
                  <a:schemeClr val="dk1"/>
                </a:solidFill>
                <a:latin typeface="Outfit ExtraBold" panose="020B0604020202020204" charset="0"/>
                <a:ea typeface="Roboto"/>
                <a:cs typeface="Roboto"/>
                <a:sym typeface="Roboto"/>
              </a:endParaRPr>
            </a:p>
          </p:txBody>
        </p:sp>
        <p:sp>
          <p:nvSpPr>
            <p:cNvPr id="59" name="Google Shape;137;p14">
              <a:extLst>
                <a:ext uri="{FF2B5EF4-FFF2-40B4-BE49-F238E27FC236}">
                  <a16:creationId xmlns:a16="http://schemas.microsoft.com/office/drawing/2014/main" id="{A6F487F5-8359-4152-FB56-9FECE23D114B}"/>
                </a:ext>
              </a:extLst>
            </p:cNvPr>
            <p:cNvSpPr txBox="1"/>
            <p:nvPr/>
          </p:nvSpPr>
          <p:spPr>
            <a:xfrm>
              <a:off x="3817250" y="5512700"/>
              <a:ext cx="1897200" cy="71555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900"/>
                <a:buFont typeface="Arial"/>
                <a:buNone/>
              </a:pPr>
              <a:r>
                <a:rPr lang="en-US" sz="1000" dirty="0">
                  <a:solidFill>
                    <a:schemeClr val="dk1"/>
                  </a:solidFill>
                  <a:latin typeface="Outfit" panose="020B0604020202020204" charset="0"/>
                </a:rPr>
                <a:t> Create </a:t>
              </a:r>
              <a:r>
                <a:rPr lang="en-US" sz="1000" b="1" dirty="0">
                  <a:solidFill>
                    <a:schemeClr val="dk1"/>
                  </a:solidFill>
                  <a:latin typeface="Outfit" panose="020B0604020202020204" charset="0"/>
                </a:rPr>
                <a:t>custom food filters</a:t>
              </a:r>
              <a:r>
                <a:rPr lang="en-US" sz="1000" dirty="0">
                  <a:solidFill>
                    <a:schemeClr val="dk1"/>
                  </a:solidFill>
                  <a:latin typeface="Outfit" panose="020B0604020202020204" charset="0"/>
                </a:rPr>
                <a:t> based on allergies, preferences, or intolerances</a:t>
              </a:r>
              <a:endParaRPr sz="1000" b="0" i="0" u="none" strike="noStrike" cap="none" dirty="0">
                <a:solidFill>
                  <a:schemeClr val="dk1"/>
                </a:solidFill>
                <a:latin typeface="Outfit" panose="020B0604020202020204" charset="0"/>
                <a:ea typeface="Roboto"/>
                <a:cs typeface="Roboto"/>
                <a:sym typeface="Roboto"/>
              </a:endParaRPr>
            </a:p>
          </p:txBody>
        </p:sp>
      </p:grpSp>
      <p:pic>
        <p:nvPicPr>
          <p:cNvPr id="60" name="Google Shape;143;p14">
            <a:extLst>
              <a:ext uri="{FF2B5EF4-FFF2-40B4-BE49-F238E27FC236}">
                <a16:creationId xmlns:a16="http://schemas.microsoft.com/office/drawing/2014/main" id="{71F9C51D-6476-6575-EEE4-BBC5698A52DB}"/>
              </a:ext>
            </a:extLst>
          </p:cNvPr>
          <p:cNvPicPr preferRelativeResize="0"/>
          <p:nvPr/>
        </p:nvPicPr>
        <p:blipFill>
          <a:blip r:embed="rId9">
            <a:alphaModFix/>
          </a:blip>
          <a:stretch>
            <a:fillRect/>
          </a:stretch>
        </p:blipFill>
        <p:spPr>
          <a:xfrm>
            <a:off x="4196761" y="3010029"/>
            <a:ext cx="885949" cy="885949"/>
          </a:xfrm>
          <a:prstGeom prst="rect">
            <a:avLst/>
          </a:prstGeom>
          <a:noFill/>
          <a:ln>
            <a:noFill/>
          </a:ln>
        </p:spPr>
      </p:pic>
      <p:sp>
        <p:nvSpPr>
          <p:cNvPr id="61" name="TextBox 60">
            <a:extLst>
              <a:ext uri="{FF2B5EF4-FFF2-40B4-BE49-F238E27FC236}">
                <a16:creationId xmlns:a16="http://schemas.microsoft.com/office/drawing/2014/main" id="{3AFE5BF6-0A36-C262-46FF-3DE247561563}"/>
              </a:ext>
            </a:extLst>
          </p:cNvPr>
          <p:cNvSpPr txBox="1"/>
          <p:nvPr/>
        </p:nvSpPr>
        <p:spPr>
          <a:xfrm>
            <a:off x="1211943" y="1730185"/>
            <a:ext cx="1040441" cy="430887"/>
          </a:xfrm>
          <a:prstGeom prst="rect">
            <a:avLst/>
          </a:prstGeom>
          <a:noFill/>
        </p:spPr>
        <p:txBody>
          <a:bodyPr wrap="square">
            <a:spAutoFit/>
          </a:bodyPr>
          <a:lstStyle/>
          <a:p>
            <a:pPr marL="0" marR="0" lvl="0" indent="0" algn="ctr" rtl="0">
              <a:lnSpc>
                <a:spcPct val="100000"/>
              </a:lnSpc>
              <a:spcBef>
                <a:spcPts val="0"/>
              </a:spcBef>
              <a:spcAft>
                <a:spcPts val="0"/>
              </a:spcAft>
              <a:buClr>
                <a:srgbClr val="000000"/>
              </a:buClr>
              <a:buSzPts val="1100"/>
              <a:buFont typeface="Arial"/>
              <a:buNone/>
            </a:pPr>
            <a:r>
              <a:rPr lang="en-US" sz="1100" b="1" dirty="0">
                <a:solidFill>
                  <a:schemeClr val="dk1"/>
                </a:solidFill>
                <a:latin typeface="Outfit ExtraBold" panose="020B0604020202020204" charset="0"/>
                <a:ea typeface="Roboto"/>
                <a:cs typeface="Roboto"/>
                <a:sym typeface="Roboto"/>
              </a:rPr>
              <a:t>Barcode Scanner</a:t>
            </a:r>
            <a:endParaRPr lang="en-US" sz="1100" b="1" i="0" u="none" strike="noStrike" cap="none" dirty="0">
              <a:solidFill>
                <a:schemeClr val="dk1"/>
              </a:solidFill>
              <a:latin typeface="Outfit ExtraBold" panose="020B0604020202020204" charset="0"/>
              <a:ea typeface="Roboto"/>
              <a:cs typeface="Roboto"/>
              <a:sym typeface="Roboto"/>
            </a:endParaRPr>
          </a:p>
        </p:txBody>
      </p:sp>
      <p:sp>
        <p:nvSpPr>
          <p:cNvPr id="62" name="TextBox 61">
            <a:extLst>
              <a:ext uri="{FF2B5EF4-FFF2-40B4-BE49-F238E27FC236}">
                <a16:creationId xmlns:a16="http://schemas.microsoft.com/office/drawing/2014/main" id="{83A11027-F9E7-B4B5-505E-C1AAF7D9FAE0}"/>
              </a:ext>
            </a:extLst>
          </p:cNvPr>
          <p:cNvSpPr txBox="1"/>
          <p:nvPr/>
        </p:nvSpPr>
        <p:spPr>
          <a:xfrm>
            <a:off x="1088649" y="2137976"/>
            <a:ext cx="1310218" cy="610745"/>
          </a:xfrm>
          <a:prstGeom prst="rect">
            <a:avLst/>
          </a:prstGeom>
          <a:noFill/>
        </p:spPr>
        <p:txBody>
          <a:bodyPr wrap="square">
            <a:spAutoFit/>
          </a:bodyPr>
          <a:lstStyle/>
          <a:p>
            <a:pPr marL="0" marR="0" lvl="0" indent="0" algn="ctr" rtl="0">
              <a:lnSpc>
                <a:spcPct val="115000"/>
              </a:lnSpc>
              <a:spcBef>
                <a:spcPts val="0"/>
              </a:spcBef>
              <a:spcAft>
                <a:spcPts val="0"/>
              </a:spcAft>
              <a:buClr>
                <a:schemeClr val="dk1"/>
              </a:buClr>
              <a:buSzPts val="1100"/>
              <a:buFont typeface="Arial"/>
              <a:buNone/>
            </a:pPr>
            <a:r>
              <a:rPr lang="en-IN" sz="1000" dirty="0">
                <a:solidFill>
                  <a:schemeClr val="dk1"/>
                </a:solidFill>
                <a:latin typeface="Outfit" panose="020B0604020202020204" charset="0"/>
                <a:ea typeface="Roboto"/>
                <a:cs typeface="Roboto"/>
                <a:sym typeface="Roboto"/>
              </a:rPr>
              <a:t>Barcode Scanner to get nutritional content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49"/>
        <p:cNvGrpSpPr/>
        <p:nvPr/>
      </p:nvGrpSpPr>
      <p:grpSpPr>
        <a:xfrm>
          <a:off x="0" y="0"/>
          <a:ext cx="0" cy="0"/>
          <a:chOff x="0" y="0"/>
          <a:chExt cx="0" cy="0"/>
        </a:xfrm>
      </p:grpSpPr>
      <p:grpSp>
        <p:nvGrpSpPr>
          <p:cNvPr id="2650" name="Google Shape;2650;p52"/>
          <p:cNvGrpSpPr/>
          <p:nvPr/>
        </p:nvGrpSpPr>
        <p:grpSpPr>
          <a:xfrm>
            <a:off x="-247265" y="2226305"/>
            <a:ext cx="2293973" cy="1363632"/>
            <a:chOff x="5427525" y="2698500"/>
            <a:chExt cx="1037950" cy="617000"/>
          </a:xfrm>
        </p:grpSpPr>
        <p:sp>
          <p:nvSpPr>
            <p:cNvPr id="2651" name="Google Shape;2651;p52"/>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5620625" y="2807800"/>
              <a:ext cx="459200" cy="161250"/>
            </a:xfrm>
            <a:custGeom>
              <a:avLst/>
              <a:gdLst/>
              <a:ahLst/>
              <a:cxnLst/>
              <a:rect l="l" t="t" r="r" b="b"/>
              <a:pathLst>
                <a:path w="18368" h="6450" extrusionOk="0">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6089775" y="2960000"/>
              <a:ext cx="151250" cy="55250"/>
            </a:xfrm>
            <a:custGeom>
              <a:avLst/>
              <a:gdLst/>
              <a:ahLst/>
              <a:cxnLst/>
              <a:rect l="l" t="t" r="r" b="b"/>
              <a:pathLst>
                <a:path w="6050" h="2210" extrusionOk="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2" name="Google Shape;2682;p52"/>
          <p:cNvSpPr txBox="1">
            <a:spLocks noGrp="1"/>
          </p:cNvSpPr>
          <p:nvPr>
            <p:ph type="title"/>
          </p:nvPr>
        </p:nvSpPr>
        <p:spPr>
          <a:xfrm>
            <a:off x="2280979" y="1627857"/>
            <a:ext cx="4747200" cy="1796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Technology</a:t>
            </a:r>
            <a:br>
              <a:rPr lang="en" dirty="0"/>
            </a:br>
            <a:r>
              <a:rPr lang="en" dirty="0"/>
              <a:t>Stack</a:t>
            </a:r>
            <a:endParaRPr dirty="0"/>
          </a:p>
        </p:txBody>
      </p:sp>
      <p:sp>
        <p:nvSpPr>
          <p:cNvPr id="2683" name="Google Shape;2683;p52"/>
          <p:cNvSpPr txBox="1">
            <a:spLocks noGrp="1"/>
          </p:cNvSpPr>
          <p:nvPr>
            <p:ph type="title" idx="2"/>
          </p:nvPr>
        </p:nvSpPr>
        <p:spPr>
          <a:xfrm>
            <a:off x="5753400" y="831650"/>
            <a:ext cx="11922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1"/>
        <p:cNvGrpSpPr/>
        <p:nvPr/>
      </p:nvGrpSpPr>
      <p:grpSpPr>
        <a:xfrm>
          <a:off x="0" y="0"/>
          <a:ext cx="0" cy="0"/>
          <a:chOff x="0" y="0"/>
          <a:chExt cx="0" cy="0"/>
        </a:xfrm>
      </p:grpSpPr>
      <p:grpSp>
        <p:nvGrpSpPr>
          <p:cNvPr id="2821" name="Google Shape;2821;p57"/>
          <p:cNvGrpSpPr/>
          <p:nvPr/>
        </p:nvGrpSpPr>
        <p:grpSpPr>
          <a:xfrm rot="10800000" flipH="1">
            <a:off x="8249040" y="4026083"/>
            <a:ext cx="992903" cy="1305387"/>
            <a:chOff x="4434525" y="1766000"/>
            <a:chExt cx="627625" cy="825150"/>
          </a:xfrm>
        </p:grpSpPr>
        <p:sp>
          <p:nvSpPr>
            <p:cNvPr id="2822" name="Google Shape;2822;p57"/>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57"/>
          <p:cNvGrpSpPr/>
          <p:nvPr/>
        </p:nvGrpSpPr>
        <p:grpSpPr>
          <a:xfrm>
            <a:off x="-618515" y="539497"/>
            <a:ext cx="1331750" cy="953317"/>
            <a:chOff x="4661950" y="2869625"/>
            <a:chExt cx="517325" cy="360900"/>
          </a:xfrm>
        </p:grpSpPr>
        <p:sp>
          <p:nvSpPr>
            <p:cNvPr id="2834" name="Google Shape;2834;p57"/>
            <p:cNvSpPr/>
            <p:nvPr/>
          </p:nvSpPr>
          <p:spPr>
            <a:xfrm>
              <a:off x="4661950" y="2869625"/>
              <a:ext cx="517325" cy="360900"/>
            </a:xfrm>
            <a:custGeom>
              <a:avLst/>
              <a:gdLst/>
              <a:ahLst/>
              <a:cxnLst/>
              <a:rect l="l" t="t" r="r" b="b"/>
              <a:pathLst>
                <a:path w="20693" h="14436" extrusionOk="0">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4686050" y="2886350"/>
              <a:ext cx="469425" cy="327650"/>
            </a:xfrm>
            <a:custGeom>
              <a:avLst/>
              <a:gdLst/>
              <a:ahLst/>
              <a:cxnLst/>
              <a:rect l="l" t="t" r="r" b="b"/>
              <a:pathLst>
                <a:path w="18777" h="13106" extrusionOk="0">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4696750" y="2893600"/>
              <a:ext cx="447700" cy="312325"/>
            </a:xfrm>
            <a:custGeom>
              <a:avLst/>
              <a:gdLst/>
              <a:ahLst/>
              <a:cxnLst/>
              <a:rect l="l" t="t" r="r" b="b"/>
              <a:pathLst>
                <a:path w="17908" h="12493" extrusionOk="0">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4886775" y="3089300"/>
              <a:ext cx="37375" cy="62175"/>
            </a:xfrm>
            <a:custGeom>
              <a:avLst/>
              <a:gdLst/>
              <a:ahLst/>
              <a:cxnLst/>
              <a:rect l="l" t="t" r="r" b="b"/>
              <a:pathLst>
                <a:path w="1495" h="2487" extrusionOk="0">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4890650" y="3093550"/>
              <a:ext cx="29375" cy="49625"/>
            </a:xfrm>
            <a:custGeom>
              <a:avLst/>
              <a:gdLst/>
              <a:ahLst/>
              <a:cxnLst/>
              <a:rect l="l" t="t" r="r" b="b"/>
              <a:pathLst>
                <a:path w="1175" h="1985" extrusionOk="0">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4896200" y="3104950"/>
              <a:ext cx="12225" cy="14500"/>
            </a:xfrm>
            <a:custGeom>
              <a:avLst/>
              <a:gdLst/>
              <a:ahLst/>
              <a:cxnLst/>
              <a:rect l="l" t="t" r="r" b="b"/>
              <a:pathLst>
                <a:path w="489" h="580" extrusionOk="0">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4846825" y="3107900"/>
              <a:ext cx="41075" cy="62400"/>
            </a:xfrm>
            <a:custGeom>
              <a:avLst/>
              <a:gdLst/>
              <a:ahLst/>
              <a:cxnLst/>
              <a:rect l="l" t="t" r="r" b="b"/>
              <a:pathLst>
                <a:path w="1643" h="2496" extrusionOk="0">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4850150" y="3112450"/>
              <a:ext cx="32475" cy="49675"/>
            </a:xfrm>
            <a:custGeom>
              <a:avLst/>
              <a:gdLst/>
              <a:ahLst/>
              <a:cxnLst/>
              <a:rect l="l" t="t" r="r" b="b"/>
              <a:pathLst>
                <a:path w="1299" h="1987" extrusionOk="0">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4854575" y="3124850"/>
              <a:ext cx="10700" cy="14525"/>
            </a:xfrm>
            <a:custGeom>
              <a:avLst/>
              <a:gdLst/>
              <a:ahLst/>
              <a:cxnLst/>
              <a:rect l="l" t="t" r="r" b="b"/>
              <a:pathLst>
                <a:path w="428" h="581" extrusionOk="0">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4934275" y="3081225"/>
              <a:ext cx="39350" cy="61025"/>
            </a:xfrm>
            <a:custGeom>
              <a:avLst/>
              <a:gdLst/>
              <a:ahLst/>
              <a:cxnLst/>
              <a:rect l="l" t="t" r="r" b="b"/>
              <a:pathLst>
                <a:path w="1574" h="2441" extrusionOk="0">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4937575" y="3085275"/>
              <a:ext cx="31350" cy="48500"/>
            </a:xfrm>
            <a:custGeom>
              <a:avLst/>
              <a:gdLst/>
              <a:ahLst/>
              <a:cxnLst/>
              <a:rect l="l" t="t" r="r" b="b"/>
              <a:pathLst>
                <a:path w="1254" h="1940" extrusionOk="0">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4948075" y="3096300"/>
              <a:ext cx="13075" cy="13725"/>
            </a:xfrm>
            <a:custGeom>
              <a:avLst/>
              <a:gdLst/>
              <a:ahLst/>
              <a:cxnLst/>
              <a:rect l="l" t="t" r="r" b="b"/>
              <a:pathLst>
                <a:path w="523" h="549" extrusionOk="0">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4979475" y="3094400"/>
              <a:ext cx="39100" cy="62475"/>
            </a:xfrm>
            <a:custGeom>
              <a:avLst/>
              <a:gdLst/>
              <a:ahLst/>
              <a:cxnLst/>
              <a:rect l="l" t="t" r="r" b="b"/>
              <a:pathLst>
                <a:path w="1564" h="2499" extrusionOk="0">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4984200" y="3098600"/>
              <a:ext cx="31050" cy="49675"/>
            </a:xfrm>
            <a:custGeom>
              <a:avLst/>
              <a:gdLst/>
              <a:ahLst/>
              <a:cxnLst/>
              <a:rect l="l" t="t" r="r" b="b"/>
              <a:pathLst>
                <a:path w="1242" h="1987" extrusionOk="0">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4999475" y="3110225"/>
              <a:ext cx="11050" cy="15000"/>
            </a:xfrm>
            <a:custGeom>
              <a:avLst/>
              <a:gdLst/>
              <a:ahLst/>
              <a:cxnLst/>
              <a:rect l="l" t="t" r="r" b="b"/>
              <a:pathLst>
                <a:path w="442" h="600" extrusionOk="0">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4824350" y="2969025"/>
              <a:ext cx="71025" cy="44975"/>
            </a:xfrm>
            <a:custGeom>
              <a:avLst/>
              <a:gdLst/>
              <a:ahLst/>
              <a:cxnLst/>
              <a:rect l="l" t="t" r="r" b="b"/>
              <a:pathLst>
                <a:path w="2841" h="1799" extrusionOk="0">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4834325" y="2974375"/>
              <a:ext cx="56925" cy="36150"/>
            </a:xfrm>
            <a:custGeom>
              <a:avLst/>
              <a:gdLst/>
              <a:ahLst/>
              <a:cxnLst/>
              <a:rect l="l" t="t" r="r" b="b"/>
              <a:pathLst>
                <a:path w="2277" h="1446" extrusionOk="0">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4865400" y="2985225"/>
              <a:ext cx="14175" cy="12050"/>
            </a:xfrm>
            <a:custGeom>
              <a:avLst/>
              <a:gdLst/>
              <a:ahLst/>
              <a:cxnLst/>
              <a:rect l="l" t="t" r="r" b="b"/>
              <a:pathLst>
                <a:path w="567" h="482" extrusionOk="0">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4825725" y="2926375"/>
              <a:ext cx="74575" cy="40225"/>
            </a:xfrm>
            <a:custGeom>
              <a:avLst/>
              <a:gdLst/>
              <a:ahLst/>
              <a:cxnLst/>
              <a:rect l="l" t="t" r="r" b="b"/>
              <a:pathLst>
                <a:path w="2983" h="1609" extrusionOk="0">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4835450" y="2931075"/>
              <a:ext cx="59375" cy="31900"/>
            </a:xfrm>
            <a:custGeom>
              <a:avLst/>
              <a:gdLst/>
              <a:ahLst/>
              <a:cxnLst/>
              <a:rect l="l" t="t" r="r" b="b"/>
              <a:pathLst>
                <a:path w="2375" h="1276" extrusionOk="0">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4864575" y="2939250"/>
              <a:ext cx="15000" cy="11275"/>
            </a:xfrm>
            <a:custGeom>
              <a:avLst/>
              <a:gdLst/>
              <a:ahLst/>
              <a:cxnLst/>
              <a:rect l="l" t="t" r="r" b="b"/>
              <a:pathLst>
                <a:path w="600" h="451" extrusionOk="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4819075" y="3020250"/>
              <a:ext cx="74025" cy="36475"/>
            </a:xfrm>
            <a:custGeom>
              <a:avLst/>
              <a:gdLst/>
              <a:ahLst/>
              <a:cxnLst/>
              <a:rect l="l" t="t" r="r" b="b"/>
              <a:pathLst>
                <a:path w="2961" h="1459" extrusionOk="0">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4827400" y="3024250"/>
              <a:ext cx="59025" cy="29300"/>
            </a:xfrm>
            <a:custGeom>
              <a:avLst/>
              <a:gdLst/>
              <a:ahLst/>
              <a:cxnLst/>
              <a:rect l="l" t="t" r="r" b="b"/>
              <a:pathLst>
                <a:path w="2361" h="1172" extrusionOk="0">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4849025" y="3040250"/>
              <a:ext cx="15775" cy="8325"/>
            </a:xfrm>
            <a:custGeom>
              <a:avLst/>
              <a:gdLst/>
              <a:ahLst/>
              <a:cxnLst/>
              <a:rect l="l" t="t" r="r" b="b"/>
              <a:pathLst>
                <a:path w="631" h="333" extrusionOk="0">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4787725" y="3052925"/>
              <a:ext cx="67125" cy="42875"/>
            </a:xfrm>
            <a:custGeom>
              <a:avLst/>
              <a:gdLst/>
              <a:ahLst/>
              <a:cxnLst/>
              <a:rect l="l" t="t" r="r" b="b"/>
              <a:pathLst>
                <a:path w="2685" h="1715" extrusionOk="0">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4796050" y="3058700"/>
              <a:ext cx="53700" cy="33975"/>
            </a:xfrm>
            <a:custGeom>
              <a:avLst/>
              <a:gdLst/>
              <a:ahLst/>
              <a:cxnLst/>
              <a:rect l="l" t="t" r="r" b="b"/>
              <a:pathLst>
                <a:path w="2148" h="1359" extrusionOk="0">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4814350" y="3077775"/>
              <a:ext cx="17225" cy="9300"/>
            </a:xfrm>
            <a:custGeom>
              <a:avLst/>
              <a:gdLst/>
              <a:ahLst/>
              <a:cxnLst/>
              <a:rect l="l" t="t" r="r" b="b"/>
              <a:pathLst>
                <a:path w="689" h="372" extrusionOk="0">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4951900" y="3006750"/>
              <a:ext cx="69450" cy="41025"/>
            </a:xfrm>
            <a:custGeom>
              <a:avLst/>
              <a:gdLst/>
              <a:ahLst/>
              <a:cxnLst/>
              <a:rect l="l" t="t" r="r" b="b"/>
              <a:pathLst>
                <a:path w="2778" h="1641" extrusionOk="0">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4957850" y="3012575"/>
              <a:ext cx="55175" cy="32550"/>
            </a:xfrm>
            <a:custGeom>
              <a:avLst/>
              <a:gdLst/>
              <a:ahLst/>
              <a:cxnLst/>
              <a:rect l="l" t="t" r="r" b="b"/>
              <a:pathLst>
                <a:path w="2207" h="1302" extrusionOk="0">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4976525" y="3030850"/>
              <a:ext cx="17075" cy="8675"/>
            </a:xfrm>
            <a:custGeom>
              <a:avLst/>
              <a:gdLst/>
              <a:ahLst/>
              <a:cxnLst/>
              <a:rect l="l" t="t" r="r" b="b"/>
              <a:pathLst>
                <a:path w="683" h="347" extrusionOk="0">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4991925" y="3030800"/>
              <a:ext cx="63000" cy="45475"/>
            </a:xfrm>
            <a:custGeom>
              <a:avLst/>
              <a:gdLst/>
              <a:ahLst/>
              <a:cxnLst/>
              <a:rect l="l" t="t" r="r" b="b"/>
              <a:pathLst>
                <a:path w="2520" h="1819" extrusionOk="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4996825" y="3036800"/>
              <a:ext cx="50875" cy="36350"/>
            </a:xfrm>
            <a:custGeom>
              <a:avLst/>
              <a:gdLst/>
              <a:ahLst/>
              <a:cxnLst/>
              <a:rect l="l" t="t" r="r" b="b"/>
              <a:pathLst>
                <a:path w="2035" h="1454" extrusionOk="0">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5013275" y="3057425"/>
              <a:ext cx="17500" cy="9875"/>
            </a:xfrm>
            <a:custGeom>
              <a:avLst/>
              <a:gdLst/>
              <a:ahLst/>
              <a:cxnLst/>
              <a:rect l="l" t="t" r="r" b="b"/>
              <a:pathLst>
                <a:path w="700" h="395" extrusionOk="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4932775" y="2964950"/>
              <a:ext cx="65825" cy="50250"/>
            </a:xfrm>
            <a:custGeom>
              <a:avLst/>
              <a:gdLst/>
              <a:ahLst/>
              <a:cxnLst/>
              <a:rect l="l" t="t" r="r" b="b"/>
              <a:pathLst>
                <a:path w="2633" h="2010" extrusionOk="0">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4936800" y="2971375"/>
              <a:ext cx="52100" cy="40225"/>
            </a:xfrm>
            <a:custGeom>
              <a:avLst/>
              <a:gdLst/>
              <a:ahLst/>
              <a:cxnLst/>
              <a:rect l="l" t="t" r="r" b="b"/>
              <a:pathLst>
                <a:path w="2084" h="1609" extrusionOk="0">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4944475" y="2984925"/>
              <a:ext cx="13350" cy="13300"/>
            </a:xfrm>
            <a:custGeom>
              <a:avLst/>
              <a:gdLst/>
              <a:ahLst/>
              <a:cxnLst/>
              <a:rect l="l" t="t" r="r" b="b"/>
              <a:pathLst>
                <a:path w="534" h="532" extrusionOk="0">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4915950" y="2920275"/>
              <a:ext cx="72375" cy="43125"/>
            </a:xfrm>
            <a:custGeom>
              <a:avLst/>
              <a:gdLst/>
              <a:ahLst/>
              <a:cxnLst/>
              <a:rect l="l" t="t" r="r" b="b"/>
              <a:pathLst>
                <a:path w="2895" h="1725" extrusionOk="0">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4920900" y="2925425"/>
              <a:ext cx="57725" cy="34275"/>
            </a:xfrm>
            <a:custGeom>
              <a:avLst/>
              <a:gdLst/>
              <a:ahLst/>
              <a:cxnLst/>
              <a:rect l="l" t="t" r="r" b="b"/>
              <a:pathLst>
                <a:path w="2309" h="1371" extrusionOk="0">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4933650" y="2935075"/>
              <a:ext cx="14450" cy="11675"/>
            </a:xfrm>
            <a:custGeom>
              <a:avLst/>
              <a:gdLst/>
              <a:ahLst/>
              <a:cxnLst/>
              <a:rect l="l" t="t" r="r" b="b"/>
              <a:pathLst>
                <a:path w="578" h="467" extrusionOk="0">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4921175" y="3179475"/>
              <a:ext cx="28050" cy="18650"/>
            </a:xfrm>
            <a:custGeom>
              <a:avLst/>
              <a:gdLst/>
              <a:ahLst/>
              <a:cxnLst/>
              <a:rect l="l" t="t" r="r" b="b"/>
              <a:pathLst>
                <a:path w="1122" h="746" extrusionOk="0">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4887875" y="3058175"/>
              <a:ext cx="12500" cy="15125"/>
            </a:xfrm>
            <a:custGeom>
              <a:avLst/>
              <a:gdLst/>
              <a:ahLst/>
              <a:cxnLst/>
              <a:rect l="l" t="t" r="r" b="b"/>
              <a:pathLst>
                <a:path w="500" h="605" extrusionOk="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5014125" y="2964100"/>
              <a:ext cx="12775" cy="15275"/>
            </a:xfrm>
            <a:custGeom>
              <a:avLst/>
              <a:gdLst/>
              <a:ahLst/>
              <a:cxnLst/>
              <a:rect l="l" t="t" r="r" b="b"/>
              <a:pathLst>
                <a:path w="511" h="611" extrusionOk="0">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5034100" y="2977675"/>
              <a:ext cx="16100" cy="10600"/>
            </a:xfrm>
            <a:custGeom>
              <a:avLst/>
              <a:gdLst/>
              <a:ahLst/>
              <a:cxnLst/>
              <a:rect l="l" t="t" r="r" b="b"/>
              <a:pathLst>
                <a:path w="644" h="424" extrusionOk="0">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4793825" y="2997125"/>
              <a:ext cx="12775" cy="15150"/>
            </a:xfrm>
            <a:custGeom>
              <a:avLst/>
              <a:gdLst/>
              <a:ahLst/>
              <a:cxnLst/>
              <a:rect l="l" t="t" r="r" b="b"/>
              <a:pathLst>
                <a:path w="511" h="606" extrusionOk="0">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4915625" y="3050300"/>
              <a:ext cx="30550" cy="19525"/>
            </a:xfrm>
            <a:custGeom>
              <a:avLst/>
              <a:gdLst/>
              <a:ahLst/>
              <a:cxnLst/>
              <a:rect l="l" t="t" r="r" b="b"/>
              <a:pathLst>
                <a:path w="1222" h="781" extrusionOk="0">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4779950" y="2906125"/>
              <a:ext cx="166500" cy="119750"/>
            </a:xfrm>
            <a:custGeom>
              <a:avLst/>
              <a:gdLst/>
              <a:ahLst/>
              <a:cxnLst/>
              <a:rect l="l" t="t" r="r" b="b"/>
              <a:pathLst>
                <a:path w="6660" h="4790" extrusionOk="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4" name="Google Shape;210;p15">
            <a:extLst>
              <a:ext uri="{FF2B5EF4-FFF2-40B4-BE49-F238E27FC236}">
                <a16:creationId xmlns:a16="http://schemas.microsoft.com/office/drawing/2014/main" id="{3A76F6BD-70E9-7523-804D-F1FCA5E2F692}"/>
              </a:ext>
            </a:extLst>
          </p:cNvPr>
          <p:cNvPicPr preferRelativeResize="0"/>
          <p:nvPr/>
        </p:nvPicPr>
        <p:blipFill rotWithShape="1">
          <a:blip r:embed="rId3">
            <a:alphaModFix/>
          </a:blip>
          <a:srcRect l="26130" t="20525" r="26134" b="12790"/>
          <a:stretch/>
        </p:blipFill>
        <p:spPr>
          <a:xfrm>
            <a:off x="6028744" y="733921"/>
            <a:ext cx="1104675" cy="771575"/>
          </a:xfrm>
          <a:prstGeom prst="rect">
            <a:avLst/>
          </a:prstGeom>
          <a:noFill/>
          <a:ln>
            <a:noFill/>
          </a:ln>
        </p:spPr>
      </p:pic>
      <p:pic>
        <p:nvPicPr>
          <p:cNvPr id="55" name="Google Shape;209;p15">
            <a:extLst>
              <a:ext uri="{FF2B5EF4-FFF2-40B4-BE49-F238E27FC236}">
                <a16:creationId xmlns:a16="http://schemas.microsoft.com/office/drawing/2014/main" id="{9125060D-1190-0473-A532-20A9A5160B74}"/>
              </a:ext>
            </a:extLst>
          </p:cNvPr>
          <p:cNvPicPr preferRelativeResize="0"/>
          <p:nvPr/>
        </p:nvPicPr>
        <p:blipFill rotWithShape="1">
          <a:blip r:embed="rId4">
            <a:alphaModFix/>
          </a:blip>
          <a:srcRect l="15476"/>
          <a:stretch/>
        </p:blipFill>
        <p:spPr>
          <a:xfrm>
            <a:off x="1465665" y="2842637"/>
            <a:ext cx="725987" cy="702677"/>
          </a:xfrm>
          <a:prstGeom prst="rect">
            <a:avLst/>
          </a:prstGeom>
          <a:solidFill>
            <a:srgbClr val="FCFCFC"/>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pic>
        <p:nvPicPr>
          <p:cNvPr id="56" name="Google Shape;211;p15">
            <a:extLst>
              <a:ext uri="{FF2B5EF4-FFF2-40B4-BE49-F238E27FC236}">
                <a16:creationId xmlns:a16="http://schemas.microsoft.com/office/drawing/2014/main" id="{8F9F4689-49BC-8498-E345-AFC1D57B8151}"/>
              </a:ext>
            </a:extLst>
          </p:cNvPr>
          <p:cNvPicPr preferRelativeResize="0"/>
          <p:nvPr/>
        </p:nvPicPr>
        <p:blipFill rotWithShape="1">
          <a:blip r:embed="rId5">
            <a:alphaModFix/>
          </a:blip>
          <a:srcRect l="30766" t="12101" r="31052" b="12777"/>
          <a:stretch/>
        </p:blipFill>
        <p:spPr>
          <a:xfrm>
            <a:off x="5195670" y="2805045"/>
            <a:ext cx="668984" cy="757125"/>
          </a:xfrm>
          <a:prstGeom prst="rect">
            <a:avLst/>
          </a:prstGeom>
          <a:noFill/>
          <a:ln>
            <a:noFill/>
          </a:ln>
        </p:spPr>
      </p:pic>
      <p:pic>
        <p:nvPicPr>
          <p:cNvPr id="58" name="Picture 57">
            <a:extLst>
              <a:ext uri="{FF2B5EF4-FFF2-40B4-BE49-F238E27FC236}">
                <a16:creationId xmlns:a16="http://schemas.microsoft.com/office/drawing/2014/main" id="{5FB94D2D-830D-4036-89BA-6AEC23D3AA0C}"/>
              </a:ext>
            </a:extLst>
          </p:cNvPr>
          <p:cNvPicPr>
            <a:picLocks noChangeAspect="1"/>
          </p:cNvPicPr>
          <p:nvPr/>
        </p:nvPicPr>
        <p:blipFill>
          <a:blip r:embed="rId6"/>
          <a:stretch>
            <a:fillRect/>
          </a:stretch>
        </p:blipFill>
        <p:spPr>
          <a:xfrm>
            <a:off x="6828509" y="2733926"/>
            <a:ext cx="912275" cy="912275"/>
          </a:xfrm>
          <a:prstGeom prst="rect">
            <a:avLst/>
          </a:prstGeom>
        </p:spPr>
      </p:pic>
      <p:sp>
        <p:nvSpPr>
          <p:cNvPr id="61" name="TextBox 60">
            <a:extLst>
              <a:ext uri="{FF2B5EF4-FFF2-40B4-BE49-F238E27FC236}">
                <a16:creationId xmlns:a16="http://schemas.microsoft.com/office/drawing/2014/main" id="{CA856C56-0028-CE2D-8006-9C265A0BFFBA}"/>
              </a:ext>
            </a:extLst>
          </p:cNvPr>
          <p:cNvSpPr txBox="1"/>
          <p:nvPr/>
        </p:nvSpPr>
        <p:spPr>
          <a:xfrm>
            <a:off x="3264283" y="3627500"/>
            <a:ext cx="769763"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Atlas</a:t>
            </a:r>
            <a:endParaRPr lang="en-IN" sz="1800" b="1" dirty="0">
              <a:latin typeface="Microsoft YaHei UI" panose="020B0503020204020204" pitchFamily="34" charset="-122"/>
              <a:ea typeface="Microsoft YaHei UI" panose="020B0503020204020204" pitchFamily="34" charset="-122"/>
            </a:endParaRPr>
          </a:p>
        </p:txBody>
      </p:sp>
      <p:pic>
        <p:nvPicPr>
          <p:cNvPr id="1026" name="Picture 2" descr="MongoDB (@MongoDB) / X">
            <a:extLst>
              <a:ext uri="{FF2B5EF4-FFF2-40B4-BE49-F238E27FC236}">
                <a16:creationId xmlns:a16="http://schemas.microsoft.com/office/drawing/2014/main" id="{C06FD8D2-00D9-E7C8-1915-BF4661BDD29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86172" y="2836182"/>
            <a:ext cx="725987" cy="7259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ront end - Free computer icons">
            <a:extLst>
              <a:ext uri="{FF2B5EF4-FFF2-40B4-BE49-F238E27FC236}">
                <a16:creationId xmlns:a16="http://schemas.microsoft.com/office/drawing/2014/main" id="{036894BF-BC76-30AB-7C1D-78D0A1ECE0C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18824" y="759708"/>
            <a:ext cx="711066" cy="71106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atabase - Free seo and web icons">
            <a:extLst>
              <a:ext uri="{FF2B5EF4-FFF2-40B4-BE49-F238E27FC236}">
                <a16:creationId xmlns:a16="http://schemas.microsoft.com/office/drawing/2014/main" id="{78DF92A8-DFC3-3DB3-85B4-6B6FD2BA85E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823784" y="753603"/>
            <a:ext cx="711066" cy="7110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72813ED-40BE-5929-619D-F4ED07358020}"/>
              </a:ext>
            </a:extLst>
          </p:cNvPr>
          <p:cNvSpPr txBox="1"/>
          <p:nvPr/>
        </p:nvSpPr>
        <p:spPr>
          <a:xfrm>
            <a:off x="1350790" y="1563778"/>
            <a:ext cx="1245854"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Frontend</a:t>
            </a:r>
            <a:endParaRPr lang="en-IN" sz="1800" b="1" dirty="0">
              <a:latin typeface="Microsoft YaHei UI" panose="020B0503020204020204" pitchFamily="34" charset="-122"/>
              <a:ea typeface="Microsoft YaHei UI" panose="020B0503020204020204" pitchFamily="34" charset="-122"/>
            </a:endParaRPr>
          </a:p>
        </p:txBody>
      </p:sp>
      <p:sp>
        <p:nvSpPr>
          <p:cNvPr id="3" name="TextBox 2">
            <a:extLst>
              <a:ext uri="{FF2B5EF4-FFF2-40B4-BE49-F238E27FC236}">
                <a16:creationId xmlns:a16="http://schemas.microsoft.com/office/drawing/2014/main" id="{4079D19B-B458-47C2-DF0C-854580DD4FFD}"/>
              </a:ext>
            </a:extLst>
          </p:cNvPr>
          <p:cNvSpPr txBox="1"/>
          <p:nvPr/>
        </p:nvSpPr>
        <p:spPr>
          <a:xfrm>
            <a:off x="3615988" y="1568538"/>
            <a:ext cx="1265090"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Database</a:t>
            </a:r>
            <a:endParaRPr lang="en-IN" sz="1800" b="1" dirty="0">
              <a:latin typeface="Microsoft YaHei UI" panose="020B0503020204020204" pitchFamily="34" charset="-122"/>
              <a:ea typeface="Microsoft YaHei UI" panose="020B0503020204020204" pitchFamily="34" charset="-122"/>
            </a:endParaRPr>
          </a:p>
        </p:txBody>
      </p:sp>
      <p:sp>
        <p:nvSpPr>
          <p:cNvPr id="5" name="TextBox 4">
            <a:extLst>
              <a:ext uri="{FF2B5EF4-FFF2-40B4-BE49-F238E27FC236}">
                <a16:creationId xmlns:a16="http://schemas.microsoft.com/office/drawing/2014/main" id="{57005700-A247-5D03-F30A-3104BF9CE160}"/>
              </a:ext>
            </a:extLst>
          </p:cNvPr>
          <p:cNvSpPr txBox="1"/>
          <p:nvPr/>
        </p:nvSpPr>
        <p:spPr>
          <a:xfrm>
            <a:off x="1263650" y="3646201"/>
            <a:ext cx="1271502"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Easy OCR</a:t>
            </a:r>
            <a:endParaRPr lang="en-IN" sz="1800" b="1" dirty="0">
              <a:latin typeface="Microsoft YaHei UI" panose="020B0503020204020204" pitchFamily="34" charset="-122"/>
              <a:ea typeface="Microsoft YaHei UI" panose="020B0503020204020204" pitchFamily="34" charset="-122"/>
            </a:endParaRPr>
          </a:p>
        </p:txBody>
      </p:sp>
      <p:sp>
        <p:nvSpPr>
          <p:cNvPr id="6" name="TextBox 5">
            <a:extLst>
              <a:ext uri="{FF2B5EF4-FFF2-40B4-BE49-F238E27FC236}">
                <a16:creationId xmlns:a16="http://schemas.microsoft.com/office/drawing/2014/main" id="{0A1FC82A-9FA6-54D2-B697-3743D1170F23}"/>
              </a:ext>
            </a:extLst>
          </p:cNvPr>
          <p:cNvSpPr txBox="1"/>
          <p:nvPr/>
        </p:nvSpPr>
        <p:spPr>
          <a:xfrm>
            <a:off x="5900422" y="1563778"/>
            <a:ext cx="1168910"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Backend</a:t>
            </a:r>
            <a:endParaRPr lang="en-IN" sz="1800" b="1" dirty="0">
              <a:latin typeface="Microsoft YaHei UI" panose="020B0503020204020204" pitchFamily="34" charset="-122"/>
              <a:ea typeface="Microsoft YaHei UI" panose="020B0503020204020204" pitchFamily="34" charset="-122"/>
            </a:endParaRPr>
          </a:p>
        </p:txBody>
      </p:sp>
      <p:sp>
        <p:nvSpPr>
          <p:cNvPr id="7" name="TextBox 6">
            <a:extLst>
              <a:ext uri="{FF2B5EF4-FFF2-40B4-BE49-F238E27FC236}">
                <a16:creationId xmlns:a16="http://schemas.microsoft.com/office/drawing/2014/main" id="{C2F274F2-E883-B95D-AB17-C0A4D89C4914}"/>
              </a:ext>
            </a:extLst>
          </p:cNvPr>
          <p:cNvSpPr txBox="1"/>
          <p:nvPr/>
        </p:nvSpPr>
        <p:spPr>
          <a:xfrm>
            <a:off x="4959564" y="3627500"/>
            <a:ext cx="1132041" cy="369332"/>
          </a:xfrm>
          <a:prstGeom prst="rect">
            <a:avLst/>
          </a:prstGeom>
          <a:noFill/>
        </p:spPr>
        <p:txBody>
          <a:bodyPr wrap="none" rtlCol="0">
            <a:spAutoFit/>
          </a:bodyPr>
          <a:lstStyle/>
          <a:p>
            <a:r>
              <a:rPr lang="en-US" sz="1800" b="1" dirty="0" err="1">
                <a:latin typeface="Microsoft YaHei UI" panose="020B0503020204020204" pitchFamily="34" charset="-122"/>
                <a:ea typeface="Microsoft YaHei UI" panose="020B0503020204020204" pitchFamily="34" charset="-122"/>
              </a:rPr>
              <a:t>PyTorch</a:t>
            </a:r>
            <a:endParaRPr lang="en-IN" sz="1800" b="1" dirty="0">
              <a:latin typeface="Microsoft YaHei UI" panose="020B0503020204020204" pitchFamily="34" charset="-122"/>
              <a:ea typeface="Microsoft YaHei UI" panose="020B0503020204020204" pitchFamily="34" charset="-122"/>
            </a:endParaRPr>
          </a:p>
        </p:txBody>
      </p:sp>
      <p:sp>
        <p:nvSpPr>
          <p:cNvPr id="8" name="TextBox 7">
            <a:extLst>
              <a:ext uri="{FF2B5EF4-FFF2-40B4-BE49-F238E27FC236}">
                <a16:creationId xmlns:a16="http://schemas.microsoft.com/office/drawing/2014/main" id="{E8CAC709-0C72-6483-A6D8-91E975D8E930}"/>
              </a:ext>
            </a:extLst>
          </p:cNvPr>
          <p:cNvSpPr txBox="1"/>
          <p:nvPr/>
        </p:nvSpPr>
        <p:spPr>
          <a:xfrm>
            <a:off x="6563286" y="3635938"/>
            <a:ext cx="1523174" cy="369332"/>
          </a:xfrm>
          <a:prstGeom prst="rect">
            <a:avLst/>
          </a:prstGeom>
          <a:noFill/>
        </p:spPr>
        <p:txBody>
          <a:bodyPr wrap="none" rtlCol="0">
            <a:spAutoFit/>
          </a:bodyPr>
          <a:lstStyle/>
          <a:p>
            <a:r>
              <a:rPr lang="en-US" sz="1800" b="1" dirty="0">
                <a:latin typeface="Microsoft YaHei UI" panose="020B0503020204020204" pitchFamily="34" charset="-122"/>
                <a:ea typeface="Microsoft YaHei UI" panose="020B0503020204020204" pitchFamily="34" charset="-122"/>
              </a:rPr>
              <a:t>TensorFlow</a:t>
            </a:r>
            <a:endParaRPr lang="en-IN" sz="1800" b="1" dirty="0">
              <a:latin typeface="Microsoft YaHei UI" panose="020B0503020204020204" pitchFamily="34" charset="-122"/>
              <a:ea typeface="Microsoft YaHei UI" panose="020B0503020204020204" pitchFamily="34" charset="-122"/>
            </a:endParaRPr>
          </a:p>
        </p:txBody>
      </p:sp>
      <p:sp>
        <p:nvSpPr>
          <p:cNvPr id="9" name="TextBox 8">
            <a:extLst>
              <a:ext uri="{FF2B5EF4-FFF2-40B4-BE49-F238E27FC236}">
                <a16:creationId xmlns:a16="http://schemas.microsoft.com/office/drawing/2014/main" id="{595F6F17-398E-3C4A-5F96-8F85DE9AED47}"/>
              </a:ext>
            </a:extLst>
          </p:cNvPr>
          <p:cNvSpPr txBox="1"/>
          <p:nvPr/>
        </p:nvSpPr>
        <p:spPr>
          <a:xfrm>
            <a:off x="1483270" y="1880108"/>
            <a:ext cx="867189" cy="307777"/>
          </a:xfrm>
          <a:prstGeom prst="rect">
            <a:avLst/>
          </a:prstGeom>
          <a:noFill/>
        </p:spPr>
        <p:txBody>
          <a:bodyPr wrap="square" rtlCol="0">
            <a:spAutoFit/>
          </a:bodyPr>
          <a:lstStyle/>
          <a:p>
            <a:r>
              <a:rPr lang="en-US" dirty="0"/>
              <a:t>     Jinja</a:t>
            </a:r>
            <a:endParaRPr lang="en-IN" dirty="0"/>
          </a:p>
        </p:txBody>
      </p:sp>
      <p:sp>
        <p:nvSpPr>
          <p:cNvPr id="10" name="TextBox 9">
            <a:extLst>
              <a:ext uri="{FF2B5EF4-FFF2-40B4-BE49-F238E27FC236}">
                <a16:creationId xmlns:a16="http://schemas.microsoft.com/office/drawing/2014/main" id="{C758E73F-79A1-5FDC-DE26-D2A7FF49C773}"/>
              </a:ext>
            </a:extLst>
          </p:cNvPr>
          <p:cNvSpPr txBox="1"/>
          <p:nvPr/>
        </p:nvSpPr>
        <p:spPr>
          <a:xfrm>
            <a:off x="3688637" y="1899024"/>
            <a:ext cx="981359" cy="307777"/>
          </a:xfrm>
          <a:prstGeom prst="rect">
            <a:avLst/>
          </a:prstGeom>
          <a:noFill/>
        </p:spPr>
        <p:txBody>
          <a:bodyPr wrap="none" rtlCol="0">
            <a:spAutoFit/>
          </a:bodyPr>
          <a:lstStyle/>
          <a:p>
            <a:r>
              <a:rPr lang="en-US" dirty="0"/>
              <a:t>MongoDB</a:t>
            </a:r>
            <a:endParaRPr lang="en-IN" dirty="0"/>
          </a:p>
        </p:txBody>
      </p:sp>
      <p:sp>
        <p:nvSpPr>
          <p:cNvPr id="11" name="TextBox 10">
            <a:extLst>
              <a:ext uri="{FF2B5EF4-FFF2-40B4-BE49-F238E27FC236}">
                <a16:creationId xmlns:a16="http://schemas.microsoft.com/office/drawing/2014/main" id="{917069B6-4B6F-610C-EB7A-D92CDA31C135}"/>
              </a:ext>
            </a:extLst>
          </p:cNvPr>
          <p:cNvSpPr txBox="1"/>
          <p:nvPr/>
        </p:nvSpPr>
        <p:spPr>
          <a:xfrm>
            <a:off x="5400909" y="1880108"/>
            <a:ext cx="2138036" cy="523220"/>
          </a:xfrm>
          <a:prstGeom prst="rect">
            <a:avLst/>
          </a:prstGeom>
          <a:noFill/>
        </p:spPr>
        <p:txBody>
          <a:bodyPr wrap="square" rtlCol="0">
            <a:spAutoFit/>
          </a:bodyPr>
          <a:lstStyle/>
          <a:p>
            <a:pPr algn="ctr"/>
            <a:r>
              <a:rPr lang="en-US" dirty="0"/>
              <a:t>Used Flask for Backend Development</a:t>
            </a:r>
            <a:endParaRPr lang="en-IN" dirty="0"/>
          </a:p>
        </p:txBody>
      </p:sp>
      <p:sp>
        <p:nvSpPr>
          <p:cNvPr id="12" name="TextBox 11">
            <a:extLst>
              <a:ext uri="{FF2B5EF4-FFF2-40B4-BE49-F238E27FC236}">
                <a16:creationId xmlns:a16="http://schemas.microsoft.com/office/drawing/2014/main" id="{5716BAFE-023D-EB4D-7379-440BA958FC11}"/>
              </a:ext>
            </a:extLst>
          </p:cNvPr>
          <p:cNvSpPr txBox="1"/>
          <p:nvPr/>
        </p:nvSpPr>
        <p:spPr>
          <a:xfrm>
            <a:off x="1121649" y="4018486"/>
            <a:ext cx="1780183" cy="523220"/>
          </a:xfrm>
          <a:prstGeom prst="rect">
            <a:avLst/>
          </a:prstGeom>
          <a:noFill/>
        </p:spPr>
        <p:txBody>
          <a:bodyPr wrap="square" rtlCol="0">
            <a:spAutoFit/>
          </a:bodyPr>
          <a:lstStyle/>
          <a:p>
            <a:pPr algn="ctr"/>
            <a:r>
              <a:rPr lang="en-US" dirty="0"/>
              <a:t>Used for capturing Label Data</a:t>
            </a:r>
            <a:endParaRPr lang="en-IN" dirty="0"/>
          </a:p>
        </p:txBody>
      </p:sp>
      <p:sp>
        <p:nvSpPr>
          <p:cNvPr id="13" name="TextBox 12">
            <a:extLst>
              <a:ext uri="{FF2B5EF4-FFF2-40B4-BE49-F238E27FC236}">
                <a16:creationId xmlns:a16="http://schemas.microsoft.com/office/drawing/2014/main" id="{00DB36E4-812D-A8B6-952E-9C2BAFF1892E}"/>
              </a:ext>
            </a:extLst>
          </p:cNvPr>
          <p:cNvSpPr txBox="1"/>
          <p:nvPr/>
        </p:nvSpPr>
        <p:spPr>
          <a:xfrm>
            <a:off x="2914222" y="4009078"/>
            <a:ext cx="1611814" cy="307777"/>
          </a:xfrm>
          <a:prstGeom prst="rect">
            <a:avLst/>
          </a:prstGeom>
          <a:noFill/>
        </p:spPr>
        <p:txBody>
          <a:bodyPr wrap="square" rtlCol="0">
            <a:spAutoFit/>
          </a:bodyPr>
          <a:lstStyle/>
          <a:p>
            <a:pPr algn="ctr"/>
            <a:r>
              <a:rPr lang="en-US" dirty="0"/>
              <a:t>Cloud Data</a:t>
            </a:r>
            <a:endParaRPr lang="en-IN" dirty="0"/>
          </a:p>
        </p:txBody>
      </p:sp>
      <p:sp>
        <p:nvSpPr>
          <p:cNvPr id="14" name="TextBox 13">
            <a:extLst>
              <a:ext uri="{FF2B5EF4-FFF2-40B4-BE49-F238E27FC236}">
                <a16:creationId xmlns:a16="http://schemas.microsoft.com/office/drawing/2014/main" id="{5E37F86B-42C6-5C71-3DE5-72445CBABC02}"/>
              </a:ext>
            </a:extLst>
          </p:cNvPr>
          <p:cNvSpPr txBox="1"/>
          <p:nvPr/>
        </p:nvSpPr>
        <p:spPr>
          <a:xfrm>
            <a:off x="5202618" y="4026828"/>
            <a:ext cx="2561920" cy="307777"/>
          </a:xfrm>
          <a:prstGeom prst="rect">
            <a:avLst/>
          </a:prstGeom>
          <a:noFill/>
        </p:spPr>
        <p:txBody>
          <a:bodyPr wrap="none" rtlCol="0">
            <a:spAutoFit/>
          </a:bodyPr>
          <a:lstStyle/>
          <a:p>
            <a:r>
              <a:rPr lang="en-US" dirty="0"/>
              <a:t>Used For Model Development</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83"/>
        <p:cNvGrpSpPr/>
        <p:nvPr/>
      </p:nvGrpSpPr>
      <p:grpSpPr>
        <a:xfrm>
          <a:off x="0" y="0"/>
          <a:ext cx="0" cy="0"/>
          <a:chOff x="0" y="0"/>
          <a:chExt cx="0" cy="0"/>
        </a:xfrm>
      </p:grpSpPr>
      <p:grpSp>
        <p:nvGrpSpPr>
          <p:cNvPr id="2892" name="Google Shape;2892;p58"/>
          <p:cNvGrpSpPr/>
          <p:nvPr/>
        </p:nvGrpSpPr>
        <p:grpSpPr>
          <a:xfrm>
            <a:off x="3435728" y="4459685"/>
            <a:ext cx="766581" cy="841838"/>
            <a:chOff x="7946500" y="4129225"/>
            <a:chExt cx="1050974" cy="1154151"/>
          </a:xfrm>
        </p:grpSpPr>
        <p:sp>
          <p:nvSpPr>
            <p:cNvPr id="2893" name="Google Shape;2893;p58"/>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58"/>
          <p:cNvGrpSpPr/>
          <p:nvPr/>
        </p:nvGrpSpPr>
        <p:grpSpPr>
          <a:xfrm>
            <a:off x="7442466" y="-206613"/>
            <a:ext cx="1850668" cy="1136666"/>
            <a:chOff x="5723275" y="2255625"/>
            <a:chExt cx="562975" cy="345775"/>
          </a:xfrm>
        </p:grpSpPr>
        <p:sp>
          <p:nvSpPr>
            <p:cNvPr id="2901" name="Google Shape;2901;p58"/>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309;p39">
            <a:extLst>
              <a:ext uri="{FF2B5EF4-FFF2-40B4-BE49-F238E27FC236}">
                <a16:creationId xmlns:a16="http://schemas.microsoft.com/office/drawing/2014/main" id="{DAD8C72E-3E63-D18E-0F26-0EA8E7572B4A}"/>
              </a:ext>
            </a:extLst>
          </p:cNvPr>
          <p:cNvSpPr txBox="1">
            <a:spLocks noGrp="1"/>
          </p:cNvSpPr>
          <p:nvPr>
            <p:ph type="title"/>
          </p:nvPr>
        </p:nvSpPr>
        <p:spPr>
          <a:xfrm>
            <a:off x="889530" y="2602801"/>
            <a:ext cx="7581532"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200" dirty="0"/>
              <a:t>Flow Diagram</a:t>
            </a:r>
            <a:endParaRPr sz="6200" dirty="0"/>
          </a:p>
        </p:txBody>
      </p:sp>
      <p:sp>
        <p:nvSpPr>
          <p:cNvPr id="7" name="Google Shape;2310;p39">
            <a:extLst>
              <a:ext uri="{FF2B5EF4-FFF2-40B4-BE49-F238E27FC236}">
                <a16:creationId xmlns:a16="http://schemas.microsoft.com/office/drawing/2014/main" id="{8F1792AB-BE76-16CD-10FD-AD837C94828C}"/>
              </a:ext>
            </a:extLst>
          </p:cNvPr>
          <p:cNvSpPr txBox="1">
            <a:spLocks/>
          </p:cNvSpPr>
          <p:nvPr/>
        </p:nvSpPr>
        <p:spPr>
          <a:xfrm>
            <a:off x="3722514" y="1601368"/>
            <a:ext cx="1192200" cy="841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r>
              <a:rPr lang="en" sz="6000" b="1" dirty="0">
                <a:solidFill>
                  <a:schemeClr val="accent4"/>
                </a:solidFill>
                <a:latin typeface="Outfit ExtraBold" panose="020B0604020202020204" charset="0"/>
              </a:rPr>
              <a:t>04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51"/>
        <p:cNvGrpSpPr/>
        <p:nvPr/>
      </p:nvGrpSpPr>
      <p:grpSpPr>
        <a:xfrm>
          <a:off x="0" y="0"/>
          <a:ext cx="0" cy="0"/>
          <a:chOff x="0" y="0"/>
          <a:chExt cx="0" cy="0"/>
        </a:xfrm>
      </p:grpSpPr>
      <p:grpSp>
        <p:nvGrpSpPr>
          <p:cNvPr id="2956" name="Google Shape;2956;p59"/>
          <p:cNvGrpSpPr/>
          <p:nvPr/>
        </p:nvGrpSpPr>
        <p:grpSpPr>
          <a:xfrm>
            <a:off x="7687500" y="4179450"/>
            <a:ext cx="1050974" cy="1154151"/>
            <a:chOff x="7946500" y="4129225"/>
            <a:chExt cx="1050974" cy="1154151"/>
          </a:xfrm>
        </p:grpSpPr>
        <p:sp>
          <p:nvSpPr>
            <p:cNvPr id="2957" name="Google Shape;2957;p59"/>
            <p:cNvSpPr/>
            <p:nvPr/>
          </p:nvSpPr>
          <p:spPr>
            <a:xfrm>
              <a:off x="8204419" y="4340825"/>
              <a:ext cx="327565" cy="402101"/>
            </a:xfrm>
            <a:custGeom>
              <a:avLst/>
              <a:gdLst/>
              <a:ahLst/>
              <a:cxnLst/>
              <a:rect l="l" t="t" r="r" b="b"/>
              <a:pathLst>
                <a:path w="3819" h="4688" extrusionOk="0">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8175942" y="4876472"/>
              <a:ext cx="327479" cy="402359"/>
            </a:xfrm>
            <a:custGeom>
              <a:avLst/>
              <a:gdLst/>
              <a:ahLst/>
              <a:cxnLst/>
              <a:rect l="l" t="t" r="r" b="b"/>
              <a:pathLst>
                <a:path w="3818" h="4691" extrusionOk="0">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9"/>
            <p:cNvSpPr/>
            <p:nvPr/>
          </p:nvSpPr>
          <p:spPr>
            <a:xfrm>
              <a:off x="8593828" y="4954782"/>
              <a:ext cx="266581" cy="328594"/>
            </a:xfrm>
            <a:custGeom>
              <a:avLst/>
              <a:gdLst/>
              <a:ahLst/>
              <a:cxnLst/>
              <a:rect l="l" t="t" r="r" b="b"/>
              <a:pathLst>
                <a:path w="3108" h="3831" extrusionOk="0">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9"/>
            <p:cNvSpPr/>
            <p:nvPr/>
          </p:nvSpPr>
          <p:spPr>
            <a:xfrm>
              <a:off x="8593828" y="4483636"/>
              <a:ext cx="266581" cy="328594"/>
            </a:xfrm>
            <a:custGeom>
              <a:avLst/>
              <a:gdLst/>
              <a:ahLst/>
              <a:cxnLst/>
              <a:rect l="l" t="t" r="r" b="b"/>
              <a:pathLst>
                <a:path w="3108" h="3831" extrusionOk="0">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9"/>
            <p:cNvSpPr/>
            <p:nvPr/>
          </p:nvSpPr>
          <p:spPr>
            <a:xfrm>
              <a:off x="8837509" y="4849111"/>
              <a:ext cx="159966" cy="193674"/>
            </a:xfrm>
            <a:custGeom>
              <a:avLst/>
              <a:gdLst/>
              <a:ahLst/>
              <a:cxnLst/>
              <a:rect l="l" t="t" r="r" b="b"/>
              <a:pathLst>
                <a:path w="1865" h="2258" extrusionOk="0">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9"/>
            <p:cNvSpPr/>
            <p:nvPr/>
          </p:nvSpPr>
          <p:spPr>
            <a:xfrm>
              <a:off x="8598545" y="4129225"/>
              <a:ext cx="159966" cy="193932"/>
            </a:xfrm>
            <a:custGeom>
              <a:avLst/>
              <a:gdLst/>
              <a:ahLst/>
              <a:cxnLst/>
              <a:rect l="l" t="t" r="r" b="b"/>
              <a:pathLst>
                <a:path w="1865" h="2261" extrusionOk="0">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9"/>
            <p:cNvSpPr/>
            <p:nvPr/>
          </p:nvSpPr>
          <p:spPr>
            <a:xfrm>
              <a:off x="7946500" y="4605604"/>
              <a:ext cx="129516" cy="158936"/>
            </a:xfrm>
            <a:custGeom>
              <a:avLst/>
              <a:gdLst/>
              <a:ahLst/>
              <a:cxnLst/>
              <a:rect l="l" t="t" r="r" b="b"/>
              <a:pathLst>
                <a:path w="1510" h="1853" extrusionOk="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FD667DDE-5EA9-5E4F-6D9B-8C58091E1B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232" y="1167838"/>
            <a:ext cx="6533536" cy="322321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2568;p47">
            <a:extLst>
              <a:ext uri="{FF2B5EF4-FFF2-40B4-BE49-F238E27FC236}">
                <a16:creationId xmlns:a16="http://schemas.microsoft.com/office/drawing/2014/main" id="{5E7506BB-BD2B-0A5E-F0BF-313050BF4874}"/>
              </a:ext>
            </a:extLst>
          </p:cNvPr>
          <p:cNvSpPr txBox="1">
            <a:spLocks noGrp="1"/>
          </p:cNvSpPr>
          <p:nvPr>
            <p:ph type="title"/>
          </p:nvPr>
        </p:nvSpPr>
        <p:spPr>
          <a:xfrm>
            <a:off x="1594047" y="2288169"/>
            <a:ext cx="6436451" cy="107514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Impact &amp; Benfits</a:t>
            </a:r>
            <a:endParaRPr dirty="0"/>
          </a:p>
        </p:txBody>
      </p:sp>
      <p:sp>
        <p:nvSpPr>
          <p:cNvPr id="6" name="Google Shape;2569;p47">
            <a:extLst>
              <a:ext uri="{FF2B5EF4-FFF2-40B4-BE49-F238E27FC236}">
                <a16:creationId xmlns:a16="http://schemas.microsoft.com/office/drawing/2014/main" id="{989E5F52-AABD-F26A-E33A-63BD1B1D14FD}"/>
              </a:ext>
            </a:extLst>
          </p:cNvPr>
          <p:cNvSpPr txBox="1">
            <a:spLocks noGrp="1"/>
          </p:cNvSpPr>
          <p:nvPr>
            <p:ph type="title" idx="2"/>
          </p:nvPr>
        </p:nvSpPr>
        <p:spPr>
          <a:xfrm>
            <a:off x="1594047" y="1493217"/>
            <a:ext cx="1192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Tree>
    <p:extLst>
      <p:ext uri="{BB962C8B-B14F-4D97-AF65-F5344CB8AC3E}">
        <p14:creationId xmlns:p14="http://schemas.microsoft.com/office/powerpoint/2010/main" val="2663973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67"/>
        <p:cNvGrpSpPr/>
        <p:nvPr/>
      </p:nvGrpSpPr>
      <p:grpSpPr>
        <a:xfrm>
          <a:off x="0" y="0"/>
          <a:ext cx="0" cy="0"/>
          <a:chOff x="0" y="0"/>
          <a:chExt cx="0" cy="0"/>
        </a:xfrm>
      </p:grpSpPr>
      <p:grpSp>
        <p:nvGrpSpPr>
          <p:cNvPr id="2975" name="Google Shape;2975;p60"/>
          <p:cNvGrpSpPr/>
          <p:nvPr/>
        </p:nvGrpSpPr>
        <p:grpSpPr>
          <a:xfrm>
            <a:off x="7442466" y="-206613"/>
            <a:ext cx="1850668" cy="1136666"/>
            <a:chOff x="5723275" y="2255625"/>
            <a:chExt cx="562975" cy="345775"/>
          </a:xfrm>
        </p:grpSpPr>
        <p:sp>
          <p:nvSpPr>
            <p:cNvPr id="2976" name="Google Shape;2976;p60"/>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0"/>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0"/>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0"/>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0"/>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0"/>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0"/>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0"/>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0"/>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0"/>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0"/>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0"/>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0"/>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0"/>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0"/>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0"/>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0"/>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0"/>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0"/>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0"/>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0"/>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0"/>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0"/>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0"/>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0"/>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0"/>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0"/>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0"/>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0"/>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0"/>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0"/>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0"/>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0"/>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0"/>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0"/>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0"/>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0"/>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0"/>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0"/>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0"/>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0"/>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0"/>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0"/>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0"/>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0"/>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0"/>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0"/>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248;p17">
            <a:extLst>
              <a:ext uri="{FF2B5EF4-FFF2-40B4-BE49-F238E27FC236}">
                <a16:creationId xmlns:a16="http://schemas.microsoft.com/office/drawing/2014/main" id="{9C803FD0-0C8A-8F9A-C9D8-4D8D059D26E5}"/>
              </a:ext>
            </a:extLst>
          </p:cNvPr>
          <p:cNvGrpSpPr/>
          <p:nvPr/>
        </p:nvGrpSpPr>
        <p:grpSpPr>
          <a:xfrm>
            <a:off x="107112" y="1492757"/>
            <a:ext cx="2656135" cy="2459381"/>
            <a:chOff x="213334" y="2168437"/>
            <a:chExt cx="2775000" cy="2633768"/>
          </a:xfrm>
        </p:grpSpPr>
        <p:sp>
          <p:nvSpPr>
            <p:cNvPr id="7" name="Google Shape;249;p17">
              <a:extLst>
                <a:ext uri="{FF2B5EF4-FFF2-40B4-BE49-F238E27FC236}">
                  <a16:creationId xmlns:a16="http://schemas.microsoft.com/office/drawing/2014/main" id="{BAAD070F-450B-BB3E-F993-38A46D343B52}"/>
                </a:ext>
              </a:extLst>
            </p:cNvPr>
            <p:cNvSpPr/>
            <p:nvPr/>
          </p:nvSpPr>
          <p:spPr>
            <a:xfrm>
              <a:off x="919680" y="2168437"/>
              <a:ext cx="12114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8" name="Google Shape;250;p17">
              <a:extLst>
                <a:ext uri="{FF2B5EF4-FFF2-40B4-BE49-F238E27FC236}">
                  <a16:creationId xmlns:a16="http://schemas.microsoft.com/office/drawing/2014/main" id="{437B7B48-7B05-DA77-2237-C26A619E9AD7}"/>
                </a:ext>
              </a:extLst>
            </p:cNvPr>
            <p:cNvSpPr txBox="1"/>
            <p:nvPr/>
          </p:nvSpPr>
          <p:spPr>
            <a:xfrm>
              <a:off x="485320" y="3401471"/>
              <a:ext cx="1999200" cy="411967"/>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dirty="0">
                  <a:solidFill>
                    <a:schemeClr val="dk1"/>
                  </a:solidFill>
                  <a:latin typeface="Outfit ExtraBold" panose="020B0604020202020204" charset="0"/>
                  <a:ea typeface="Roboto"/>
                  <a:cs typeface="Roboto"/>
                  <a:sym typeface="Roboto"/>
                </a:rPr>
                <a:t>Convenience</a:t>
              </a:r>
              <a:endParaRPr sz="1300" b="1" i="0" u="none" strike="noStrike" cap="none" dirty="0">
                <a:solidFill>
                  <a:schemeClr val="dk1"/>
                </a:solidFill>
                <a:latin typeface="Outfit ExtraBold" panose="020B0604020202020204" charset="0"/>
                <a:ea typeface="Roboto"/>
                <a:cs typeface="Roboto"/>
                <a:sym typeface="Roboto"/>
              </a:endParaRPr>
            </a:p>
          </p:txBody>
        </p:sp>
        <p:sp>
          <p:nvSpPr>
            <p:cNvPr id="9" name="Google Shape;251;p17">
              <a:extLst>
                <a:ext uri="{FF2B5EF4-FFF2-40B4-BE49-F238E27FC236}">
                  <a16:creationId xmlns:a16="http://schemas.microsoft.com/office/drawing/2014/main" id="{8E8DB08B-2198-B78D-655C-69A646BF7326}"/>
                </a:ext>
              </a:extLst>
            </p:cNvPr>
            <p:cNvSpPr txBox="1"/>
            <p:nvPr/>
          </p:nvSpPr>
          <p:spPr>
            <a:xfrm>
              <a:off x="213334" y="3813438"/>
              <a:ext cx="2775000" cy="988767"/>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1200" dirty="0">
                  <a:solidFill>
                    <a:schemeClr val="dk1"/>
                  </a:solidFill>
                  <a:latin typeface="Outfit" panose="020B0604020202020204" charset="0"/>
                  <a:ea typeface="Roboto Mono"/>
                  <a:cs typeface="Roboto Mono"/>
                  <a:sym typeface="Roboto Mono"/>
                </a:rPr>
                <a:t>Users can </a:t>
              </a:r>
              <a:r>
                <a:rPr lang="en-US" sz="1200" b="1" dirty="0">
                  <a:solidFill>
                    <a:schemeClr val="dk1"/>
                  </a:solidFill>
                  <a:latin typeface="Outfit" panose="020B0604020202020204" charset="0"/>
                  <a:ea typeface="Roboto Mono"/>
                  <a:cs typeface="Roboto Mono"/>
                  <a:sym typeface="Roboto Mono"/>
                </a:rPr>
                <a:t>instantly evaluate food items</a:t>
              </a:r>
              <a:r>
                <a:rPr lang="en-US" sz="1200" dirty="0">
                  <a:solidFill>
                    <a:schemeClr val="dk1"/>
                  </a:solidFill>
                  <a:latin typeface="Outfit" panose="020B0604020202020204" charset="0"/>
                  <a:ea typeface="Roboto Mono"/>
                  <a:cs typeface="Roboto Mono"/>
                  <a:sym typeface="Roboto Mono"/>
                </a:rPr>
                <a:t> while shopping, making it easier to choose healthier alternatives on the go</a:t>
              </a:r>
              <a:endParaRPr sz="1200" i="0" u="none" strike="noStrike" cap="none" dirty="0">
                <a:solidFill>
                  <a:schemeClr val="dk1"/>
                </a:solidFill>
                <a:latin typeface="Outfit" panose="020B0604020202020204" charset="0"/>
                <a:ea typeface="Roboto Mono Medium"/>
                <a:cs typeface="Roboto Mono Medium"/>
                <a:sym typeface="Roboto Mono Medium"/>
              </a:endParaRPr>
            </a:p>
          </p:txBody>
        </p:sp>
      </p:grpSp>
      <p:grpSp>
        <p:nvGrpSpPr>
          <p:cNvPr id="10" name="Google Shape;244;p17">
            <a:extLst>
              <a:ext uri="{FF2B5EF4-FFF2-40B4-BE49-F238E27FC236}">
                <a16:creationId xmlns:a16="http://schemas.microsoft.com/office/drawing/2014/main" id="{A2AE2360-4019-7052-A7D0-A1F1347148C3}"/>
              </a:ext>
            </a:extLst>
          </p:cNvPr>
          <p:cNvGrpSpPr/>
          <p:nvPr/>
        </p:nvGrpSpPr>
        <p:grpSpPr>
          <a:xfrm>
            <a:off x="2616147" y="1440488"/>
            <a:ext cx="3207074" cy="2339917"/>
            <a:chOff x="2683412" y="2168424"/>
            <a:chExt cx="3136200" cy="2388821"/>
          </a:xfrm>
        </p:grpSpPr>
        <p:sp>
          <p:nvSpPr>
            <p:cNvPr id="11" name="Google Shape;245;p17">
              <a:extLst>
                <a:ext uri="{FF2B5EF4-FFF2-40B4-BE49-F238E27FC236}">
                  <a16:creationId xmlns:a16="http://schemas.microsoft.com/office/drawing/2014/main" id="{B8726820-4727-8331-BF4C-3B812B38DBD8}"/>
                </a:ext>
              </a:extLst>
            </p:cNvPr>
            <p:cNvSpPr/>
            <p:nvPr/>
          </p:nvSpPr>
          <p:spPr>
            <a:xfrm>
              <a:off x="3724312" y="2168424"/>
              <a:ext cx="11076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12" name="Google Shape;246;p17">
              <a:extLst>
                <a:ext uri="{FF2B5EF4-FFF2-40B4-BE49-F238E27FC236}">
                  <a16:creationId xmlns:a16="http://schemas.microsoft.com/office/drawing/2014/main" id="{701965B4-16D6-168F-4FF2-B736FAF0D3C0}"/>
                </a:ext>
              </a:extLst>
            </p:cNvPr>
            <p:cNvSpPr txBox="1"/>
            <p:nvPr/>
          </p:nvSpPr>
          <p:spPr>
            <a:xfrm>
              <a:off x="3084020" y="3355686"/>
              <a:ext cx="2351700" cy="596966"/>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dirty="0">
                  <a:solidFill>
                    <a:schemeClr val="dk1"/>
                  </a:solidFill>
                  <a:latin typeface="Outfit ExtraBold" panose="020B0604020202020204" charset="0"/>
                  <a:ea typeface="Roboto"/>
                  <a:cs typeface="Roboto"/>
                  <a:sym typeface="Roboto"/>
                </a:rPr>
                <a:t>Better Food Quality &amp; Ingredient Transparency</a:t>
              </a:r>
              <a:endParaRPr sz="1300" b="1" i="0" u="none" strike="noStrike" cap="none" dirty="0">
                <a:solidFill>
                  <a:schemeClr val="dk1"/>
                </a:solidFill>
                <a:latin typeface="Outfit ExtraBold" panose="020B0604020202020204" charset="0"/>
                <a:ea typeface="Roboto"/>
                <a:cs typeface="Roboto"/>
                <a:sym typeface="Roboto"/>
              </a:endParaRPr>
            </a:p>
          </p:txBody>
        </p:sp>
        <p:sp>
          <p:nvSpPr>
            <p:cNvPr id="13" name="Google Shape;247;p17">
              <a:extLst>
                <a:ext uri="{FF2B5EF4-FFF2-40B4-BE49-F238E27FC236}">
                  <a16:creationId xmlns:a16="http://schemas.microsoft.com/office/drawing/2014/main" id="{7417C02F-59C3-7C93-D7B2-828F3EAEA90B}"/>
                </a:ext>
              </a:extLst>
            </p:cNvPr>
            <p:cNvSpPr txBox="1"/>
            <p:nvPr/>
          </p:nvSpPr>
          <p:spPr>
            <a:xfrm>
              <a:off x="2683412" y="3803175"/>
              <a:ext cx="3136200" cy="75407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1200" dirty="0">
                  <a:solidFill>
                    <a:schemeClr val="dk1"/>
                  </a:solidFill>
                  <a:latin typeface="Outfit" panose="020B0604020202020204" charset="0"/>
                  <a:ea typeface="Roboto Mono"/>
                  <a:cs typeface="Roboto Mono"/>
                  <a:sym typeface="Roboto Mono"/>
                </a:rPr>
                <a:t>Highlights </a:t>
              </a:r>
              <a:r>
                <a:rPr lang="en-US" sz="1200" b="1" dirty="0">
                  <a:solidFill>
                    <a:schemeClr val="dk1"/>
                  </a:solidFill>
                  <a:latin typeface="Outfit" panose="020B0604020202020204" charset="0"/>
                  <a:ea typeface="Roboto Mono"/>
                  <a:cs typeface="Roboto Mono"/>
                  <a:sym typeface="Roboto Mono"/>
                </a:rPr>
                <a:t>ingredient quality and health impact</a:t>
              </a:r>
              <a:r>
                <a:rPr lang="en-US" sz="1200" dirty="0">
                  <a:solidFill>
                    <a:schemeClr val="dk1"/>
                  </a:solidFill>
                  <a:latin typeface="Outfit" panose="020B0604020202020204" charset="0"/>
                  <a:ea typeface="Roboto Mono"/>
                  <a:cs typeface="Roboto Mono"/>
                  <a:sym typeface="Roboto Mono"/>
                </a:rPr>
                <a:t>, pushing users toward foods with cleaner, safer ingredients. </a:t>
              </a:r>
              <a:endParaRPr sz="1200" i="0" u="none" strike="noStrike" cap="none" dirty="0">
                <a:solidFill>
                  <a:schemeClr val="dk1"/>
                </a:solidFill>
                <a:latin typeface="Outfit" panose="020B0604020202020204" charset="0"/>
                <a:ea typeface="Roboto Mono"/>
                <a:cs typeface="Roboto Mono"/>
                <a:sym typeface="Roboto Mono"/>
              </a:endParaRPr>
            </a:p>
          </p:txBody>
        </p:sp>
      </p:grpSp>
      <p:grpSp>
        <p:nvGrpSpPr>
          <p:cNvPr id="14" name="Google Shape;231;p17">
            <a:extLst>
              <a:ext uri="{FF2B5EF4-FFF2-40B4-BE49-F238E27FC236}">
                <a16:creationId xmlns:a16="http://schemas.microsoft.com/office/drawing/2014/main" id="{98F05A26-5B1C-F4C9-0923-58BC18DA5883}"/>
              </a:ext>
            </a:extLst>
          </p:cNvPr>
          <p:cNvGrpSpPr/>
          <p:nvPr/>
        </p:nvGrpSpPr>
        <p:grpSpPr>
          <a:xfrm>
            <a:off x="5650325" y="1416163"/>
            <a:ext cx="3329940" cy="2341757"/>
            <a:chOff x="8088800" y="2168437"/>
            <a:chExt cx="3584400" cy="2414828"/>
          </a:xfrm>
        </p:grpSpPr>
        <p:sp>
          <p:nvSpPr>
            <p:cNvPr id="15" name="Google Shape;232;p17">
              <a:extLst>
                <a:ext uri="{FF2B5EF4-FFF2-40B4-BE49-F238E27FC236}">
                  <a16:creationId xmlns:a16="http://schemas.microsoft.com/office/drawing/2014/main" id="{AC29CD2F-B3D2-2051-038F-5E15EA1FBAB8}"/>
                </a:ext>
              </a:extLst>
            </p:cNvPr>
            <p:cNvSpPr/>
            <p:nvPr/>
          </p:nvSpPr>
          <p:spPr>
            <a:xfrm>
              <a:off x="9246550" y="2168437"/>
              <a:ext cx="12114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16" name="Google Shape;233;p17">
              <a:extLst>
                <a:ext uri="{FF2B5EF4-FFF2-40B4-BE49-F238E27FC236}">
                  <a16:creationId xmlns:a16="http://schemas.microsoft.com/office/drawing/2014/main" id="{AA7F42D7-BB4E-0343-B1BC-33EAD20AF29A}"/>
                </a:ext>
              </a:extLst>
            </p:cNvPr>
            <p:cNvSpPr txBox="1"/>
            <p:nvPr/>
          </p:nvSpPr>
          <p:spPr>
            <a:xfrm>
              <a:off x="8654050" y="3402250"/>
              <a:ext cx="2536500" cy="602991"/>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dirty="0">
                  <a:solidFill>
                    <a:schemeClr val="dk1"/>
                  </a:solidFill>
                  <a:latin typeface="Outfit ExtraBold" panose="020B0604020202020204" charset="0"/>
                  <a:ea typeface="Roboto"/>
                  <a:cs typeface="Roboto"/>
                  <a:sym typeface="Roboto"/>
                </a:rPr>
                <a:t>Wide Audience with Diverse Lifestyle</a:t>
              </a:r>
              <a:endParaRPr sz="1300" b="1" i="0" u="none" strike="noStrike" cap="none" dirty="0">
                <a:solidFill>
                  <a:schemeClr val="dk1"/>
                </a:solidFill>
                <a:latin typeface="Outfit ExtraBold" panose="020B0604020202020204" charset="0"/>
                <a:ea typeface="Roboto"/>
                <a:cs typeface="Roboto"/>
                <a:sym typeface="Roboto"/>
              </a:endParaRPr>
            </a:p>
          </p:txBody>
        </p:sp>
        <p:sp>
          <p:nvSpPr>
            <p:cNvPr id="17" name="Google Shape;234;p17">
              <a:extLst>
                <a:ext uri="{FF2B5EF4-FFF2-40B4-BE49-F238E27FC236}">
                  <a16:creationId xmlns:a16="http://schemas.microsoft.com/office/drawing/2014/main" id="{B4B91E06-BC56-AF77-E41F-88D2218B0599}"/>
                </a:ext>
              </a:extLst>
            </p:cNvPr>
            <p:cNvSpPr txBox="1"/>
            <p:nvPr/>
          </p:nvSpPr>
          <p:spPr>
            <a:xfrm>
              <a:off x="8088800" y="3678762"/>
              <a:ext cx="3584400" cy="90450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endParaRPr sz="900" dirty="0">
                <a:solidFill>
                  <a:schemeClr val="dk1"/>
                </a:solidFill>
                <a:latin typeface="Outfit" panose="020B0604020202020204" charset="0"/>
                <a:ea typeface="Roboto Mono SemiBold"/>
                <a:cs typeface="Roboto Mono SemiBold"/>
                <a:sym typeface="Roboto Mono SemiBold"/>
              </a:endParaRPr>
            </a:p>
            <a:p>
              <a:pPr marL="0" marR="0" lvl="0" indent="0" algn="ctr" rtl="0">
                <a:lnSpc>
                  <a:spcPct val="100000"/>
                </a:lnSpc>
                <a:spcBef>
                  <a:spcPts val="0"/>
                </a:spcBef>
                <a:spcAft>
                  <a:spcPts val="0"/>
                </a:spcAft>
                <a:buClr>
                  <a:srgbClr val="000000"/>
                </a:buClr>
                <a:buSzPts val="900"/>
                <a:buFont typeface="Arial"/>
                <a:buNone/>
              </a:pPr>
              <a:r>
                <a:rPr lang="en-US" sz="1200" b="1" dirty="0">
                  <a:solidFill>
                    <a:schemeClr val="dk1"/>
                  </a:solidFill>
                  <a:latin typeface="Outfit" panose="020B0604020202020204" charset="0"/>
                  <a:ea typeface="Roboto Mono"/>
                  <a:cs typeface="Roboto Mono"/>
                  <a:sym typeface="Roboto Mono"/>
                </a:rPr>
                <a:t>Gym-goers</a:t>
              </a:r>
              <a:r>
                <a:rPr lang="en-US" sz="1200" dirty="0">
                  <a:solidFill>
                    <a:schemeClr val="dk1"/>
                  </a:solidFill>
                  <a:latin typeface="Outfit" panose="020B0604020202020204" charset="0"/>
                  <a:ea typeface="Roboto Mono"/>
                  <a:cs typeface="Roboto Mono"/>
                  <a:sym typeface="Roboto Mono"/>
                </a:rPr>
                <a:t>, maintenance, </a:t>
              </a:r>
              <a:r>
                <a:rPr lang="en-US" sz="1200" b="1" dirty="0">
                  <a:solidFill>
                    <a:schemeClr val="dk1"/>
                  </a:solidFill>
                  <a:latin typeface="Outfit" panose="020B0604020202020204" charset="0"/>
                  <a:ea typeface="Roboto Mono"/>
                  <a:cs typeface="Roboto Mono"/>
                  <a:sym typeface="Roboto Mono"/>
                </a:rPr>
                <a:t>infants</a:t>
              </a:r>
              <a:r>
                <a:rPr lang="en-US" sz="1200" dirty="0">
                  <a:solidFill>
                    <a:schemeClr val="dk1"/>
                  </a:solidFill>
                  <a:latin typeface="Outfit" panose="020B0604020202020204" charset="0"/>
                  <a:ea typeface="Roboto Mono"/>
                  <a:cs typeface="Roboto Mono"/>
                  <a:sym typeface="Roboto Mono"/>
                </a:rPr>
                <a:t>, and </a:t>
              </a:r>
              <a:r>
                <a:rPr lang="en-US" sz="1200" b="1" dirty="0">
                  <a:solidFill>
                    <a:schemeClr val="dk1"/>
                  </a:solidFill>
                  <a:latin typeface="Outfit" panose="020B0604020202020204" charset="0"/>
                  <a:ea typeface="Roboto Mono"/>
                  <a:cs typeface="Roboto Mono"/>
                  <a:sym typeface="Roboto Mono"/>
                </a:rPr>
                <a:t>pregnant mothers</a:t>
              </a:r>
              <a:r>
                <a:rPr lang="en-US" sz="1200" dirty="0">
                  <a:solidFill>
                    <a:schemeClr val="dk1"/>
                  </a:solidFill>
                  <a:latin typeface="Outfit" panose="020B0604020202020204" charset="0"/>
                  <a:ea typeface="Roboto Mono"/>
                  <a:cs typeface="Roboto Mono"/>
                  <a:sym typeface="Roboto Mono"/>
                </a:rPr>
                <a:t> with specialized recommendations and scores.</a:t>
              </a:r>
              <a:endParaRPr sz="1200" dirty="0">
                <a:solidFill>
                  <a:schemeClr val="dk1"/>
                </a:solidFill>
                <a:latin typeface="Outfit" panose="020B0604020202020204" charset="0"/>
                <a:ea typeface="Roboto Mono"/>
                <a:cs typeface="Roboto Mono"/>
                <a:sym typeface="Roboto Mono"/>
              </a:endParaRPr>
            </a:p>
          </p:txBody>
        </p:sp>
      </p:grpSp>
      <p:pic>
        <p:nvPicPr>
          <p:cNvPr id="18" name="Google Shape;260;p17">
            <a:extLst>
              <a:ext uri="{FF2B5EF4-FFF2-40B4-BE49-F238E27FC236}">
                <a16:creationId xmlns:a16="http://schemas.microsoft.com/office/drawing/2014/main" id="{7B7A52E0-906B-FA6F-F9C5-C79B657020B5}"/>
              </a:ext>
            </a:extLst>
          </p:cNvPr>
          <p:cNvPicPr preferRelativeResize="0"/>
          <p:nvPr/>
        </p:nvPicPr>
        <p:blipFill>
          <a:blip r:embed="rId3">
            <a:alphaModFix/>
          </a:blip>
          <a:stretch>
            <a:fillRect/>
          </a:stretch>
        </p:blipFill>
        <p:spPr>
          <a:xfrm>
            <a:off x="783202" y="1513021"/>
            <a:ext cx="1159511" cy="1090424"/>
          </a:xfrm>
          <a:prstGeom prst="rect">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pic>
        <p:nvPicPr>
          <p:cNvPr id="19" name="Google Shape;259;p17">
            <a:extLst>
              <a:ext uri="{FF2B5EF4-FFF2-40B4-BE49-F238E27FC236}">
                <a16:creationId xmlns:a16="http://schemas.microsoft.com/office/drawing/2014/main" id="{AD3C8DAC-7BAB-4AD0-62D5-472BDAB013F0}"/>
              </a:ext>
            </a:extLst>
          </p:cNvPr>
          <p:cNvPicPr preferRelativeResize="0"/>
          <p:nvPr/>
        </p:nvPicPr>
        <p:blipFill rotWithShape="1">
          <a:blip r:embed="rId4">
            <a:alphaModFix/>
          </a:blip>
          <a:srcRect l="22594" t="16564" r="21504" b="20904"/>
          <a:stretch/>
        </p:blipFill>
        <p:spPr>
          <a:xfrm>
            <a:off x="3653689" y="1444540"/>
            <a:ext cx="1159511" cy="1129263"/>
          </a:xfrm>
          <a:prstGeom prst="rect">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pic>
        <p:nvPicPr>
          <p:cNvPr id="20" name="Google Shape;252;p17">
            <a:extLst>
              <a:ext uri="{FF2B5EF4-FFF2-40B4-BE49-F238E27FC236}">
                <a16:creationId xmlns:a16="http://schemas.microsoft.com/office/drawing/2014/main" id="{DB7D0F8D-24D0-AB14-DD64-AFC4BD9911E5}"/>
              </a:ext>
            </a:extLst>
          </p:cNvPr>
          <p:cNvPicPr preferRelativeResize="0"/>
          <p:nvPr/>
        </p:nvPicPr>
        <p:blipFill rotWithShape="1">
          <a:blip r:embed="rId5">
            <a:alphaModFix/>
          </a:blip>
          <a:srcRect l="8383" t="4360" r="7695" b="9632"/>
          <a:stretch/>
        </p:blipFill>
        <p:spPr>
          <a:xfrm>
            <a:off x="6725885" y="1417018"/>
            <a:ext cx="1132629" cy="11340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26"/>
        <p:cNvGrpSpPr/>
        <p:nvPr/>
      </p:nvGrpSpPr>
      <p:grpSpPr>
        <a:xfrm>
          <a:off x="0" y="0"/>
          <a:ext cx="0" cy="0"/>
          <a:chOff x="0" y="0"/>
          <a:chExt cx="0" cy="0"/>
        </a:xfrm>
      </p:grpSpPr>
      <p:grpSp>
        <p:nvGrpSpPr>
          <p:cNvPr id="63" name="Google Shape;239;p17">
            <a:extLst>
              <a:ext uri="{FF2B5EF4-FFF2-40B4-BE49-F238E27FC236}">
                <a16:creationId xmlns:a16="http://schemas.microsoft.com/office/drawing/2014/main" id="{BFDD6605-01BE-6C57-7A32-3BA1637D45E7}"/>
              </a:ext>
            </a:extLst>
          </p:cNvPr>
          <p:cNvGrpSpPr/>
          <p:nvPr/>
        </p:nvGrpSpPr>
        <p:grpSpPr>
          <a:xfrm>
            <a:off x="502644" y="1469948"/>
            <a:ext cx="2111694" cy="2369829"/>
            <a:chOff x="408781" y="4365125"/>
            <a:chExt cx="1999200" cy="2369829"/>
          </a:xfrm>
        </p:grpSpPr>
        <p:sp>
          <p:nvSpPr>
            <p:cNvPr id="3008" name="Google Shape;240;p17">
              <a:extLst>
                <a:ext uri="{FF2B5EF4-FFF2-40B4-BE49-F238E27FC236}">
                  <a16:creationId xmlns:a16="http://schemas.microsoft.com/office/drawing/2014/main" id="{80794940-E3BC-7557-0B1F-BBD01E452772}"/>
                </a:ext>
              </a:extLst>
            </p:cNvPr>
            <p:cNvSpPr/>
            <p:nvPr/>
          </p:nvSpPr>
          <p:spPr>
            <a:xfrm>
              <a:off x="800457" y="4365125"/>
              <a:ext cx="11577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3009" name="Google Shape;241;p17">
              <a:extLst>
                <a:ext uri="{FF2B5EF4-FFF2-40B4-BE49-F238E27FC236}">
                  <a16:creationId xmlns:a16="http://schemas.microsoft.com/office/drawing/2014/main" id="{323A697F-B255-94D5-81DB-A84EA1A5D16E}"/>
                </a:ext>
              </a:extLst>
            </p:cNvPr>
            <p:cNvSpPr txBox="1"/>
            <p:nvPr/>
          </p:nvSpPr>
          <p:spPr>
            <a:xfrm>
              <a:off x="742750" y="5539989"/>
              <a:ext cx="1273112" cy="584745"/>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i="0" u="none" strike="noStrike" cap="none" dirty="0">
                  <a:solidFill>
                    <a:schemeClr val="dk1"/>
                  </a:solidFill>
                  <a:latin typeface="Outfit ExtraBold" panose="020B0604020202020204" charset="0"/>
                  <a:ea typeface="Roboto"/>
                  <a:cs typeface="Roboto"/>
                  <a:sym typeface="Roboto"/>
                </a:rPr>
                <a:t>User </a:t>
              </a:r>
              <a:r>
                <a:rPr lang="en-US" sz="1300" b="1" dirty="0">
                  <a:solidFill>
                    <a:schemeClr val="dk1"/>
                  </a:solidFill>
                  <a:latin typeface="Outfit ExtraBold" panose="020B0604020202020204" charset="0"/>
                  <a:ea typeface="Roboto"/>
                  <a:cs typeface="Roboto"/>
                  <a:sym typeface="Roboto"/>
                </a:rPr>
                <a:t>Awareness</a:t>
              </a:r>
              <a:endParaRPr sz="1300" b="1" i="0" u="none" strike="noStrike" cap="none" dirty="0">
                <a:solidFill>
                  <a:schemeClr val="dk1"/>
                </a:solidFill>
                <a:latin typeface="Outfit ExtraBold" panose="020B0604020202020204" charset="0"/>
                <a:ea typeface="Roboto"/>
                <a:cs typeface="Roboto"/>
                <a:sym typeface="Roboto"/>
              </a:endParaRPr>
            </a:p>
          </p:txBody>
        </p:sp>
        <p:pic>
          <p:nvPicPr>
            <p:cNvPr id="3010" name="Google Shape;242;p17">
              <a:extLst>
                <a:ext uri="{FF2B5EF4-FFF2-40B4-BE49-F238E27FC236}">
                  <a16:creationId xmlns:a16="http://schemas.microsoft.com/office/drawing/2014/main" id="{18D04DFF-A686-140F-0477-4F5A8F4256F9}"/>
                </a:ext>
              </a:extLst>
            </p:cNvPr>
            <p:cNvPicPr preferRelativeResize="0"/>
            <p:nvPr/>
          </p:nvPicPr>
          <p:blipFill rotWithShape="1">
            <a:blip r:embed="rId3">
              <a:alphaModFix/>
            </a:blip>
            <a:srcRect/>
            <a:stretch/>
          </p:blipFill>
          <p:spPr>
            <a:xfrm>
              <a:off x="829557" y="4423350"/>
              <a:ext cx="1157650" cy="1157650"/>
            </a:xfrm>
            <a:prstGeom prst="rect">
              <a:avLst/>
            </a:prstGeom>
            <a:noFill/>
            <a:ln>
              <a:noFill/>
            </a:ln>
          </p:spPr>
        </p:pic>
        <p:sp>
          <p:nvSpPr>
            <p:cNvPr id="3011" name="Google Shape;243;p17">
              <a:extLst>
                <a:ext uri="{FF2B5EF4-FFF2-40B4-BE49-F238E27FC236}">
                  <a16:creationId xmlns:a16="http://schemas.microsoft.com/office/drawing/2014/main" id="{1C22E9B7-824A-C354-D8DB-224D57608552}"/>
                </a:ext>
              </a:extLst>
            </p:cNvPr>
            <p:cNvSpPr txBox="1"/>
            <p:nvPr/>
          </p:nvSpPr>
          <p:spPr>
            <a:xfrm>
              <a:off x="408781" y="5996321"/>
              <a:ext cx="1999200" cy="73863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1200" dirty="0">
                  <a:solidFill>
                    <a:schemeClr val="dk1"/>
                  </a:solidFill>
                  <a:latin typeface="Outfit" panose="020B0604020202020204" charset="0"/>
                  <a:ea typeface="Roboto Mono"/>
                  <a:cs typeface="Roboto Mono"/>
                  <a:sym typeface="Roboto Mono"/>
                </a:rPr>
                <a:t>Increased </a:t>
              </a:r>
              <a:r>
                <a:rPr lang="en-US" sz="1200" b="1" dirty="0">
                  <a:solidFill>
                    <a:schemeClr val="dk1"/>
                  </a:solidFill>
                  <a:latin typeface="Outfit" panose="020B0604020202020204" charset="0"/>
                  <a:ea typeface="Roboto Mono"/>
                  <a:cs typeface="Roboto Mono"/>
                  <a:sym typeface="Roboto Mono"/>
                </a:rPr>
                <a:t>dietary awareness</a:t>
              </a:r>
              <a:r>
                <a:rPr lang="en-US" sz="1200" dirty="0">
                  <a:solidFill>
                    <a:schemeClr val="dk1"/>
                  </a:solidFill>
                  <a:latin typeface="Outfit" panose="020B0604020202020204" charset="0"/>
                  <a:ea typeface="Roboto Mono"/>
                  <a:cs typeface="Roboto Mono"/>
                  <a:sym typeface="Roboto Mono"/>
                </a:rPr>
                <a:t> and </a:t>
              </a:r>
              <a:r>
                <a:rPr lang="en-US" sz="1200" b="1" dirty="0">
                  <a:solidFill>
                    <a:schemeClr val="dk1"/>
                  </a:solidFill>
                  <a:latin typeface="Outfit" panose="020B0604020202020204" charset="0"/>
                  <a:ea typeface="Roboto Mono"/>
                  <a:cs typeface="Roboto Mono"/>
                  <a:sym typeface="Roboto Mono"/>
                </a:rPr>
                <a:t>trust</a:t>
              </a:r>
              <a:r>
                <a:rPr lang="en-US" sz="1200" dirty="0">
                  <a:solidFill>
                    <a:schemeClr val="dk1"/>
                  </a:solidFill>
                  <a:latin typeface="Outfit" panose="020B0604020202020204" charset="0"/>
                  <a:ea typeface="Roboto Mono"/>
                  <a:cs typeface="Roboto Mono"/>
                  <a:sym typeface="Roboto Mono"/>
                </a:rPr>
                <a:t> the food they consume </a:t>
              </a:r>
              <a:endParaRPr sz="1200" i="0" u="none" strike="noStrike" cap="none" dirty="0">
                <a:solidFill>
                  <a:schemeClr val="dk1"/>
                </a:solidFill>
                <a:latin typeface="Outfit" panose="020B0604020202020204" charset="0"/>
                <a:ea typeface="Roboto Mono"/>
                <a:cs typeface="Roboto Mono"/>
                <a:sym typeface="Roboto Mono"/>
              </a:endParaRPr>
            </a:p>
          </p:txBody>
        </p:sp>
      </p:grpSp>
      <p:grpSp>
        <p:nvGrpSpPr>
          <p:cNvPr id="3012" name="Google Shape;255;p17">
            <a:extLst>
              <a:ext uri="{FF2B5EF4-FFF2-40B4-BE49-F238E27FC236}">
                <a16:creationId xmlns:a16="http://schemas.microsoft.com/office/drawing/2014/main" id="{FF30EA5A-7BED-EFF8-1CD6-577D6A3C2D32}"/>
              </a:ext>
            </a:extLst>
          </p:cNvPr>
          <p:cNvGrpSpPr/>
          <p:nvPr/>
        </p:nvGrpSpPr>
        <p:grpSpPr>
          <a:xfrm>
            <a:off x="2939551" y="1469948"/>
            <a:ext cx="2702400" cy="2746361"/>
            <a:chOff x="2992625" y="4297725"/>
            <a:chExt cx="2702400" cy="2746361"/>
          </a:xfrm>
        </p:grpSpPr>
        <p:sp>
          <p:nvSpPr>
            <p:cNvPr id="3013" name="Google Shape;256;p17">
              <a:extLst>
                <a:ext uri="{FF2B5EF4-FFF2-40B4-BE49-F238E27FC236}">
                  <a16:creationId xmlns:a16="http://schemas.microsoft.com/office/drawing/2014/main" id="{4A105940-AD11-96E7-6F23-4644B7BB5564}"/>
                </a:ext>
              </a:extLst>
            </p:cNvPr>
            <p:cNvSpPr txBox="1"/>
            <p:nvPr/>
          </p:nvSpPr>
          <p:spPr>
            <a:xfrm>
              <a:off x="3339901" y="5501334"/>
              <a:ext cx="1999200" cy="585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dirty="0">
                  <a:solidFill>
                    <a:schemeClr val="dk1"/>
                  </a:solidFill>
                  <a:latin typeface="Outfit ExtraBold" panose="020B0604020202020204" charset="0"/>
                  <a:ea typeface="Roboto"/>
                  <a:cs typeface="Roboto"/>
                  <a:sym typeface="Roboto"/>
                </a:rPr>
                <a:t>Improved Diet &amp; Fitness Outcomes</a:t>
              </a:r>
              <a:endParaRPr sz="1300" b="1" i="0" u="none" strike="noStrike" cap="none" dirty="0">
                <a:solidFill>
                  <a:schemeClr val="dk1"/>
                </a:solidFill>
                <a:latin typeface="Outfit ExtraBold" panose="020B0604020202020204" charset="0"/>
                <a:ea typeface="Roboto"/>
                <a:cs typeface="Roboto"/>
                <a:sym typeface="Roboto"/>
              </a:endParaRPr>
            </a:p>
          </p:txBody>
        </p:sp>
        <p:sp>
          <p:nvSpPr>
            <p:cNvPr id="3014" name="Google Shape;257;p17">
              <a:extLst>
                <a:ext uri="{FF2B5EF4-FFF2-40B4-BE49-F238E27FC236}">
                  <a16:creationId xmlns:a16="http://schemas.microsoft.com/office/drawing/2014/main" id="{699D83E6-0BBE-3337-E564-9A028D740CDA}"/>
                </a:ext>
              </a:extLst>
            </p:cNvPr>
            <p:cNvSpPr txBox="1"/>
            <p:nvPr/>
          </p:nvSpPr>
          <p:spPr>
            <a:xfrm>
              <a:off x="2992625" y="5797621"/>
              <a:ext cx="2702400" cy="1246465"/>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endParaRPr sz="900" dirty="0">
                <a:solidFill>
                  <a:schemeClr val="dk1"/>
                </a:solidFill>
                <a:latin typeface="Outfit" panose="020B0604020202020204" charset="0"/>
                <a:ea typeface="Roboto Mono SemiBold"/>
                <a:cs typeface="Roboto Mono SemiBold"/>
                <a:sym typeface="Roboto Mono SemiBold"/>
              </a:endParaRPr>
            </a:p>
            <a:p>
              <a:pPr marL="0" marR="0" lvl="0" indent="0" algn="ctr" rtl="0">
                <a:lnSpc>
                  <a:spcPct val="100000"/>
                </a:lnSpc>
                <a:spcBef>
                  <a:spcPts val="0"/>
                </a:spcBef>
                <a:spcAft>
                  <a:spcPts val="0"/>
                </a:spcAft>
                <a:buClr>
                  <a:srgbClr val="000000"/>
                </a:buClr>
                <a:buSzPts val="900"/>
                <a:buFont typeface="Arial"/>
                <a:buNone/>
              </a:pPr>
              <a:r>
                <a:rPr lang="en-US" sz="1200" dirty="0">
                  <a:solidFill>
                    <a:schemeClr val="dk1"/>
                  </a:solidFill>
                  <a:latin typeface="Outfit" panose="020B0604020202020204" charset="0"/>
                  <a:ea typeface="Roboto Mono"/>
                  <a:cs typeface="Roboto Mono"/>
                  <a:sym typeface="Roboto Mono"/>
                </a:rPr>
                <a:t>Assists users in </a:t>
              </a:r>
              <a:r>
                <a:rPr lang="en-US" sz="1200" b="1" dirty="0">
                  <a:solidFill>
                    <a:schemeClr val="dk1"/>
                  </a:solidFill>
                  <a:latin typeface="Outfit" panose="020B0604020202020204" charset="0"/>
                  <a:ea typeface="Roboto Mono"/>
                  <a:cs typeface="Roboto Mono"/>
                  <a:sym typeface="Roboto Mono"/>
                </a:rPr>
                <a:t>staying on track</a:t>
              </a:r>
              <a:r>
                <a:rPr lang="en-US" sz="1200" dirty="0">
                  <a:solidFill>
                    <a:schemeClr val="dk1"/>
                  </a:solidFill>
                  <a:latin typeface="Outfit" panose="020B0604020202020204" charset="0"/>
                  <a:ea typeface="Roboto Mono"/>
                  <a:cs typeface="Roboto Mono"/>
                  <a:sym typeface="Roboto Mono"/>
                </a:rPr>
                <a:t> with their </a:t>
              </a:r>
              <a:r>
                <a:rPr lang="en-US" sz="1200" b="1" dirty="0">
                  <a:solidFill>
                    <a:schemeClr val="dk1"/>
                  </a:solidFill>
                  <a:latin typeface="Outfit" panose="020B0604020202020204" charset="0"/>
                  <a:ea typeface="Roboto Mono"/>
                  <a:cs typeface="Roboto Mono"/>
                  <a:sym typeface="Roboto Mono"/>
                </a:rPr>
                <a:t>fitness goals</a:t>
              </a:r>
              <a:r>
                <a:rPr lang="en-US" sz="1200" dirty="0">
                  <a:solidFill>
                    <a:schemeClr val="dk1"/>
                  </a:solidFill>
                  <a:latin typeface="Outfit" panose="020B0604020202020204" charset="0"/>
                  <a:ea typeface="Roboto Mono"/>
                  <a:cs typeface="Roboto Mono"/>
                  <a:sym typeface="Roboto Mono"/>
                </a:rPr>
                <a:t> (muscle gain, weight loss, etc.) by </a:t>
              </a:r>
              <a:r>
                <a:rPr lang="en-US" sz="1200" b="1" dirty="0">
                  <a:solidFill>
                    <a:schemeClr val="dk1"/>
                  </a:solidFill>
                  <a:latin typeface="Outfit" panose="020B0604020202020204" charset="0"/>
                  <a:ea typeface="Roboto Mono"/>
                  <a:cs typeface="Roboto Mono"/>
                  <a:sym typeface="Roboto Mono"/>
                </a:rPr>
                <a:t>recommending foods and creating personalized diet plans</a:t>
              </a:r>
              <a:r>
                <a:rPr lang="en-US" sz="1200" dirty="0">
                  <a:solidFill>
                    <a:schemeClr val="dk1"/>
                  </a:solidFill>
                  <a:latin typeface="Outfit" panose="020B0604020202020204" charset="0"/>
                  <a:ea typeface="Roboto Mono"/>
                  <a:cs typeface="Roboto Mono"/>
                  <a:sym typeface="Roboto Mono"/>
                </a:rPr>
                <a:t>.</a:t>
              </a:r>
              <a:endParaRPr sz="1200" dirty="0">
                <a:solidFill>
                  <a:schemeClr val="dk1"/>
                </a:solidFill>
                <a:latin typeface="Outfit" panose="020B0604020202020204" charset="0"/>
                <a:ea typeface="Roboto Mono"/>
                <a:cs typeface="Roboto Mono"/>
                <a:sym typeface="Roboto Mono"/>
              </a:endParaRPr>
            </a:p>
          </p:txBody>
        </p:sp>
        <p:sp>
          <p:nvSpPr>
            <p:cNvPr id="3015" name="Google Shape;258;p17">
              <a:extLst>
                <a:ext uri="{FF2B5EF4-FFF2-40B4-BE49-F238E27FC236}">
                  <a16:creationId xmlns:a16="http://schemas.microsoft.com/office/drawing/2014/main" id="{FDBD4B23-A7C5-4DCB-026D-914225906302}"/>
                </a:ext>
              </a:extLst>
            </p:cNvPr>
            <p:cNvSpPr/>
            <p:nvPr/>
          </p:nvSpPr>
          <p:spPr>
            <a:xfrm>
              <a:off x="3655089" y="4297725"/>
              <a:ext cx="12114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grpSp>
      <p:pic>
        <p:nvPicPr>
          <p:cNvPr id="3016" name="Google Shape;261;p17">
            <a:extLst>
              <a:ext uri="{FF2B5EF4-FFF2-40B4-BE49-F238E27FC236}">
                <a16:creationId xmlns:a16="http://schemas.microsoft.com/office/drawing/2014/main" id="{70956D75-9F86-4F9F-D0BC-B82F89492E02}"/>
              </a:ext>
            </a:extLst>
          </p:cNvPr>
          <p:cNvPicPr preferRelativeResize="0"/>
          <p:nvPr/>
        </p:nvPicPr>
        <p:blipFill rotWithShape="1">
          <a:blip r:embed="rId4">
            <a:alphaModFix/>
          </a:blip>
          <a:srcRect l="11129" t="8780" r="12847" b="11614"/>
          <a:stretch/>
        </p:blipFill>
        <p:spPr>
          <a:xfrm>
            <a:off x="3618859" y="1487136"/>
            <a:ext cx="1211400" cy="1136725"/>
          </a:xfrm>
          <a:prstGeom prst="rect">
            <a:avLst/>
          </a:prstGeom>
          <a:solidFill>
            <a:srgbClr val="FCFCFC"/>
          </a:solidFill>
          <a:ln w="9525" cap="flat" cmpd="sng">
            <a:solidFill>
              <a:srgbClr val="000000"/>
            </a:solidFill>
            <a:prstDash val="solid"/>
            <a:round/>
            <a:headEnd type="none" w="sm" len="sm"/>
            <a:tailEnd type="none" w="sm" len="sm"/>
          </a:ln>
          <a:effectLst>
            <a:outerShdw dist="28575" dir="3420000" algn="bl" rotWithShape="0">
              <a:srgbClr val="000000"/>
            </a:outerShdw>
          </a:effectLst>
        </p:spPr>
      </p:pic>
      <p:grpSp>
        <p:nvGrpSpPr>
          <p:cNvPr id="3017" name="Google Shape;235;p17">
            <a:extLst>
              <a:ext uri="{FF2B5EF4-FFF2-40B4-BE49-F238E27FC236}">
                <a16:creationId xmlns:a16="http://schemas.microsoft.com/office/drawing/2014/main" id="{64A7DA6A-73C3-5C05-C578-7FBF5E7711DF}"/>
              </a:ext>
            </a:extLst>
          </p:cNvPr>
          <p:cNvGrpSpPr/>
          <p:nvPr/>
        </p:nvGrpSpPr>
        <p:grpSpPr>
          <a:xfrm>
            <a:off x="5641951" y="1487136"/>
            <a:ext cx="2979000" cy="2537425"/>
            <a:chOff x="5686246" y="4335312"/>
            <a:chExt cx="2979000" cy="2537425"/>
          </a:xfrm>
        </p:grpSpPr>
        <p:sp>
          <p:nvSpPr>
            <p:cNvPr id="3018" name="Google Shape;236;p17">
              <a:extLst>
                <a:ext uri="{FF2B5EF4-FFF2-40B4-BE49-F238E27FC236}">
                  <a16:creationId xmlns:a16="http://schemas.microsoft.com/office/drawing/2014/main" id="{E4BE6D5E-B595-C872-A947-DCA965A397FD}"/>
                </a:ext>
              </a:extLst>
            </p:cNvPr>
            <p:cNvSpPr/>
            <p:nvPr/>
          </p:nvSpPr>
          <p:spPr>
            <a:xfrm>
              <a:off x="6532246" y="4335312"/>
              <a:ext cx="1211400" cy="1157700"/>
            </a:xfrm>
            <a:prstGeom prst="roundRect">
              <a:avLst>
                <a:gd name="adj" fmla="val 0"/>
              </a:avLst>
            </a:prstGeom>
            <a:solidFill>
              <a:srgbClr val="D9D9D9"/>
            </a:solidFill>
            <a:ln w="9525" cap="flat" cmpd="sng">
              <a:solidFill>
                <a:srgbClr val="000000"/>
              </a:solidFill>
              <a:prstDash val="solid"/>
              <a:round/>
              <a:headEnd type="none" w="sm" len="sm"/>
              <a:tailEnd type="none" w="sm" len="sm"/>
            </a:ln>
            <a:effectLst>
              <a:outerShdw dist="28575" dir="3420000" algn="bl" rotWithShape="0">
                <a:srgbClr val="000000"/>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Microsoft YaHei" panose="020B0503020204020204" pitchFamily="34" charset="-122"/>
                <a:ea typeface="Microsoft YaHei" panose="020B0503020204020204" pitchFamily="34" charset="-122"/>
                <a:cs typeface="Nanum Gothic Coding"/>
                <a:sym typeface="Nanum Gothic Coding"/>
              </a:endParaRPr>
            </a:p>
          </p:txBody>
        </p:sp>
        <p:sp>
          <p:nvSpPr>
            <p:cNvPr id="3019" name="Google Shape;237;p17">
              <a:extLst>
                <a:ext uri="{FF2B5EF4-FFF2-40B4-BE49-F238E27FC236}">
                  <a16:creationId xmlns:a16="http://schemas.microsoft.com/office/drawing/2014/main" id="{2F9E0DFF-FE4E-BB58-C518-BF739BB98B97}"/>
                </a:ext>
              </a:extLst>
            </p:cNvPr>
            <p:cNvSpPr txBox="1"/>
            <p:nvPr/>
          </p:nvSpPr>
          <p:spPr>
            <a:xfrm>
              <a:off x="6058752" y="5521733"/>
              <a:ext cx="2233988" cy="585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300" b="1" dirty="0">
                  <a:solidFill>
                    <a:schemeClr val="dk1"/>
                  </a:solidFill>
                  <a:latin typeface="Outfit ExtraBold" panose="020B0604020202020204" charset="0"/>
                  <a:ea typeface="Roboto"/>
                  <a:cs typeface="Roboto"/>
                  <a:sym typeface="Roboto"/>
                </a:rPr>
                <a:t>Integration with Wearable Devices</a:t>
              </a:r>
              <a:endParaRPr sz="1300" b="1" i="0" u="none" strike="noStrike" cap="none" dirty="0">
                <a:solidFill>
                  <a:schemeClr val="dk1"/>
                </a:solidFill>
                <a:latin typeface="Outfit ExtraBold" panose="020B0604020202020204" charset="0"/>
                <a:ea typeface="Roboto"/>
                <a:cs typeface="Roboto"/>
                <a:sym typeface="Roboto"/>
              </a:endParaRPr>
            </a:p>
          </p:txBody>
        </p:sp>
        <p:sp>
          <p:nvSpPr>
            <p:cNvPr id="3020" name="Google Shape;238;p17">
              <a:extLst>
                <a:ext uri="{FF2B5EF4-FFF2-40B4-BE49-F238E27FC236}">
                  <a16:creationId xmlns:a16="http://schemas.microsoft.com/office/drawing/2014/main" id="{B682E36E-C619-47A9-FCAC-00EB610211F3}"/>
                </a:ext>
              </a:extLst>
            </p:cNvPr>
            <p:cNvSpPr txBox="1"/>
            <p:nvPr/>
          </p:nvSpPr>
          <p:spPr>
            <a:xfrm>
              <a:off x="5686246" y="5764537"/>
              <a:ext cx="2979000" cy="110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endParaRPr sz="1200" dirty="0">
                <a:solidFill>
                  <a:schemeClr val="dk1"/>
                </a:solidFill>
                <a:latin typeface="Outfit" panose="020B0604020202020204" charset="0"/>
                <a:ea typeface="Roboto Mono"/>
                <a:cs typeface="Roboto Mono"/>
                <a:sym typeface="Roboto Mono"/>
              </a:endParaRPr>
            </a:p>
            <a:p>
              <a:pPr marL="0" marR="0" lvl="0" indent="0" algn="ctr" rtl="0">
                <a:lnSpc>
                  <a:spcPct val="100000"/>
                </a:lnSpc>
                <a:spcBef>
                  <a:spcPts val="0"/>
                </a:spcBef>
                <a:spcAft>
                  <a:spcPts val="0"/>
                </a:spcAft>
                <a:buClr>
                  <a:srgbClr val="000000"/>
                </a:buClr>
                <a:buSzPts val="900"/>
                <a:buFont typeface="Arial"/>
                <a:buNone/>
              </a:pPr>
              <a:r>
                <a:rPr lang="en-US" sz="1200" b="1" dirty="0">
                  <a:solidFill>
                    <a:schemeClr val="dk1"/>
                  </a:solidFill>
                  <a:latin typeface="Outfit" panose="020B0604020202020204" charset="0"/>
                  <a:ea typeface="Roboto Mono"/>
                  <a:cs typeface="Roboto Mono"/>
                  <a:sym typeface="Roboto Mono"/>
                </a:rPr>
                <a:t>Integration with smartwatches </a:t>
              </a:r>
              <a:r>
                <a:rPr lang="en-US" sz="1200" dirty="0">
                  <a:solidFill>
                    <a:schemeClr val="dk1"/>
                  </a:solidFill>
                  <a:latin typeface="Outfit" panose="020B0604020202020204" charset="0"/>
                  <a:ea typeface="Roboto Mono"/>
                  <a:cs typeface="Roboto Mono"/>
                  <a:sym typeface="Roboto Mono"/>
                </a:rPr>
                <a:t>and </a:t>
              </a:r>
              <a:r>
                <a:rPr lang="en-US" sz="1200" b="1" dirty="0">
                  <a:solidFill>
                    <a:schemeClr val="dk1"/>
                  </a:solidFill>
                  <a:latin typeface="Outfit" panose="020B0604020202020204" charset="0"/>
                  <a:ea typeface="Roboto Mono"/>
                  <a:cs typeface="Roboto Mono"/>
                  <a:sym typeface="Roboto Mono"/>
                </a:rPr>
                <a:t>fitness brands </a:t>
              </a:r>
              <a:r>
                <a:rPr lang="en-US" sz="1200" dirty="0">
                  <a:solidFill>
                    <a:schemeClr val="dk1"/>
                  </a:solidFill>
                  <a:latin typeface="Outfit" panose="020B0604020202020204" charset="0"/>
                  <a:ea typeface="Roboto Mono"/>
                  <a:cs typeface="Roboto Mono"/>
                  <a:sym typeface="Roboto Mono"/>
                </a:rPr>
                <a:t>to personalize and </a:t>
              </a:r>
              <a:r>
                <a:rPr lang="en-US" sz="1200" b="1" dirty="0">
                  <a:solidFill>
                    <a:schemeClr val="dk1"/>
                  </a:solidFill>
                  <a:latin typeface="Outfit" panose="020B0604020202020204" charset="0"/>
                  <a:ea typeface="Roboto Mono"/>
                  <a:cs typeface="Roboto Mono"/>
                  <a:sym typeface="Roboto Mono"/>
                </a:rPr>
                <a:t>dynamically track the progress </a:t>
              </a:r>
              <a:r>
                <a:rPr lang="en-US" sz="1200" dirty="0">
                  <a:solidFill>
                    <a:schemeClr val="dk1"/>
                  </a:solidFill>
                  <a:latin typeface="Outfit" panose="020B0604020202020204" charset="0"/>
                  <a:ea typeface="Roboto Mono"/>
                  <a:cs typeface="Roboto Mono"/>
                  <a:sym typeface="Roboto Mono"/>
                </a:rPr>
                <a:t>of the user</a:t>
              </a:r>
              <a:endParaRPr sz="1200" dirty="0">
                <a:solidFill>
                  <a:schemeClr val="dk1"/>
                </a:solidFill>
                <a:latin typeface="Outfit" panose="020B0604020202020204" charset="0"/>
                <a:ea typeface="Roboto Mono"/>
                <a:cs typeface="Roboto Mono"/>
                <a:sym typeface="Roboto Mono"/>
              </a:endParaRPr>
            </a:p>
          </p:txBody>
        </p:sp>
      </p:grpSp>
      <p:pic>
        <p:nvPicPr>
          <p:cNvPr id="3021" name="Google Shape;254;p17">
            <a:extLst>
              <a:ext uri="{FF2B5EF4-FFF2-40B4-BE49-F238E27FC236}">
                <a16:creationId xmlns:a16="http://schemas.microsoft.com/office/drawing/2014/main" id="{F9B58E28-B9C7-70E0-08DE-10D566B6C285}"/>
              </a:ext>
            </a:extLst>
          </p:cNvPr>
          <p:cNvPicPr preferRelativeResize="0"/>
          <p:nvPr/>
        </p:nvPicPr>
        <p:blipFill>
          <a:blip r:embed="rId5">
            <a:alphaModFix/>
          </a:blip>
          <a:stretch>
            <a:fillRect/>
          </a:stretch>
        </p:blipFill>
        <p:spPr>
          <a:xfrm>
            <a:off x="6541701" y="1487136"/>
            <a:ext cx="1157650" cy="11576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096" name="Google Shape;3096;p62"/>
          <p:cNvSpPr txBox="1">
            <a:spLocks noGrp="1"/>
          </p:cNvSpPr>
          <p:nvPr>
            <p:ph type="title"/>
          </p:nvPr>
        </p:nvSpPr>
        <p:spPr>
          <a:xfrm>
            <a:off x="720000" y="137417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Health Outcomes</a:t>
            </a:r>
            <a:endParaRPr sz="4000" dirty="0">
              <a:solidFill>
                <a:schemeClr val="accent4"/>
              </a:solidFill>
            </a:endParaRPr>
          </a:p>
        </p:txBody>
      </p:sp>
      <p:sp>
        <p:nvSpPr>
          <p:cNvPr id="3" name="TextBox 2">
            <a:extLst>
              <a:ext uri="{FF2B5EF4-FFF2-40B4-BE49-F238E27FC236}">
                <a16:creationId xmlns:a16="http://schemas.microsoft.com/office/drawing/2014/main" id="{FAE6FAEC-363A-B72A-C0ED-1283474E7671}"/>
              </a:ext>
            </a:extLst>
          </p:cNvPr>
          <p:cNvSpPr txBox="1"/>
          <p:nvPr/>
        </p:nvSpPr>
        <p:spPr>
          <a:xfrm>
            <a:off x="1415844" y="2264510"/>
            <a:ext cx="6481917" cy="954107"/>
          </a:xfrm>
          <a:prstGeom prst="rect">
            <a:avLst/>
          </a:prstGeom>
          <a:noFill/>
        </p:spPr>
        <p:txBody>
          <a:bodyPr wrap="square">
            <a:spAutoFit/>
          </a:bodyPr>
          <a:lstStyle/>
          <a:p>
            <a:pPr indent="0" algn="just">
              <a:lnSpc>
                <a:spcPct val="100000"/>
              </a:lnSpc>
              <a:buNone/>
              <a:tabLst>
                <a:tab pos="0" algn="l"/>
              </a:tabLst>
            </a:pPr>
            <a:r>
              <a:rPr lang="en" b="0" strike="noStrike" spc="-1" dirty="0">
                <a:solidFill>
                  <a:schemeClr val="dk1"/>
                </a:solidFill>
                <a:latin typeface="DM Sans" pitchFamily="2" charset="0"/>
                <a:ea typeface="Microsoft YaHei UI" panose="020B0503020204020204" pitchFamily="34" charset="-122"/>
              </a:rPr>
              <a:t>By encouraging awareness and informed decisions, the system aims to improve users' diet and fitness outcomes. Personalized recommendations and insights assist individuals in achieving their health goals, such as weight loss or muscle gain, by optimizing their food intake.</a:t>
            </a:r>
            <a:endParaRPr lang="en-US" b="0" strike="noStrike" spc="-1" dirty="0">
              <a:solidFill>
                <a:srgbClr val="000000"/>
              </a:solidFill>
              <a:latin typeface="DM Sans" pitchFamily="2"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682;p52">
            <a:extLst>
              <a:ext uri="{FF2B5EF4-FFF2-40B4-BE49-F238E27FC236}">
                <a16:creationId xmlns:a16="http://schemas.microsoft.com/office/drawing/2014/main" id="{D6C7A5EC-7592-DFEE-F0C3-231F3F45CB37}"/>
              </a:ext>
            </a:extLst>
          </p:cNvPr>
          <p:cNvSpPr txBox="1">
            <a:spLocks noGrp="1"/>
          </p:cNvSpPr>
          <p:nvPr>
            <p:ph type="title"/>
          </p:nvPr>
        </p:nvSpPr>
        <p:spPr>
          <a:xfrm>
            <a:off x="2255550" y="2137794"/>
            <a:ext cx="4747200" cy="101651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200" dirty="0"/>
              <a:t>Conclusion</a:t>
            </a:r>
            <a:endParaRPr sz="6200" dirty="0"/>
          </a:p>
        </p:txBody>
      </p:sp>
      <p:sp>
        <p:nvSpPr>
          <p:cNvPr id="5" name="Google Shape;2683;p52">
            <a:extLst>
              <a:ext uri="{FF2B5EF4-FFF2-40B4-BE49-F238E27FC236}">
                <a16:creationId xmlns:a16="http://schemas.microsoft.com/office/drawing/2014/main" id="{C0384711-6B00-3EB8-D3ED-E97D67D42901}"/>
              </a:ext>
            </a:extLst>
          </p:cNvPr>
          <p:cNvSpPr txBox="1">
            <a:spLocks/>
          </p:cNvSpPr>
          <p:nvPr/>
        </p:nvSpPr>
        <p:spPr>
          <a:xfrm>
            <a:off x="5810550" y="1295994"/>
            <a:ext cx="1192200" cy="841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6000" dirty="0">
                <a:solidFill>
                  <a:schemeClr val="accent4"/>
                </a:solidFill>
                <a:latin typeface="Outfit ExtraBold" panose="020B0604020202020204" charset="0"/>
              </a:rPr>
              <a:t>06</a:t>
            </a:r>
          </a:p>
        </p:txBody>
      </p:sp>
    </p:spTree>
    <p:extLst>
      <p:ext uri="{BB962C8B-B14F-4D97-AF65-F5344CB8AC3E}">
        <p14:creationId xmlns:p14="http://schemas.microsoft.com/office/powerpoint/2010/main" val="790085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09"/>
        <p:cNvGrpSpPr/>
        <p:nvPr/>
      </p:nvGrpSpPr>
      <p:grpSpPr>
        <a:xfrm>
          <a:off x="0" y="0"/>
          <a:ext cx="0" cy="0"/>
          <a:chOff x="0" y="0"/>
          <a:chExt cx="0" cy="0"/>
        </a:xfrm>
      </p:grpSpPr>
      <p:sp>
        <p:nvSpPr>
          <p:cNvPr id="3210" name="Google Shape;3210;p66"/>
          <p:cNvSpPr txBox="1">
            <a:spLocks noGrp="1"/>
          </p:cNvSpPr>
          <p:nvPr>
            <p:ph type="subTitle" idx="3"/>
          </p:nvPr>
        </p:nvSpPr>
        <p:spPr>
          <a:xfrm>
            <a:off x="4782299" y="2843918"/>
            <a:ext cx="3260051"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lt2"/>
                </a:solidFill>
                <a:latin typeface="Outfit"/>
                <a:ea typeface="Outfit"/>
                <a:cs typeface="Outfit"/>
                <a:sym typeface="Outfit"/>
              </a:rPr>
              <a:t>Saumil Kulshreshtha</a:t>
            </a:r>
            <a:endParaRPr b="1" dirty="0">
              <a:solidFill>
                <a:schemeClr val="lt2"/>
              </a:solidFill>
              <a:latin typeface="Outfit"/>
              <a:ea typeface="Outfit"/>
              <a:cs typeface="Outfit"/>
              <a:sym typeface="Outfit"/>
            </a:endParaRPr>
          </a:p>
        </p:txBody>
      </p:sp>
      <p:sp>
        <p:nvSpPr>
          <p:cNvPr id="3211" name="Google Shape;3211;p66"/>
          <p:cNvSpPr txBox="1">
            <a:spLocks noGrp="1"/>
          </p:cNvSpPr>
          <p:nvPr>
            <p:ph type="subTitle" idx="4"/>
          </p:nvPr>
        </p:nvSpPr>
        <p:spPr>
          <a:xfrm>
            <a:off x="828675" y="3022118"/>
            <a:ext cx="3802925"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lt2"/>
                </a:solidFill>
                <a:latin typeface="Outfit"/>
                <a:ea typeface="Outfit"/>
                <a:cs typeface="Outfit"/>
                <a:sym typeface="Outfit"/>
              </a:rPr>
              <a:t>Shubh Pundir</a:t>
            </a:r>
            <a:endParaRPr b="1" dirty="0">
              <a:solidFill>
                <a:schemeClr val="lt2"/>
              </a:solidFill>
              <a:latin typeface="Outfit"/>
              <a:ea typeface="Outfit"/>
              <a:cs typeface="Outfit"/>
              <a:sym typeface="Outfit"/>
            </a:endParaRPr>
          </a:p>
        </p:txBody>
      </p:sp>
      <p:sp>
        <p:nvSpPr>
          <p:cNvPr id="3214" name="Google Shape;3214;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a:t>
            </a:r>
            <a:r>
              <a:rPr lang="en" dirty="0">
                <a:solidFill>
                  <a:schemeClr val="accent4"/>
                </a:solidFill>
              </a:rPr>
              <a:t>team</a:t>
            </a:r>
            <a:endParaRPr dirty="0">
              <a:solidFill>
                <a:schemeClr val="accent4"/>
              </a:solidFill>
            </a:endParaRPr>
          </a:p>
        </p:txBody>
      </p:sp>
      <p:grpSp>
        <p:nvGrpSpPr>
          <p:cNvPr id="3217" name="Google Shape;3217;p66"/>
          <p:cNvGrpSpPr/>
          <p:nvPr/>
        </p:nvGrpSpPr>
        <p:grpSpPr>
          <a:xfrm flipH="1">
            <a:off x="7688615" y="4113145"/>
            <a:ext cx="1850673" cy="892154"/>
            <a:chOff x="5356775" y="3618225"/>
            <a:chExt cx="822375" cy="396425"/>
          </a:xfrm>
        </p:grpSpPr>
        <p:sp>
          <p:nvSpPr>
            <p:cNvPr id="3218" name="Google Shape;3218;p66"/>
            <p:cNvSpPr/>
            <p:nvPr/>
          </p:nvSpPr>
          <p:spPr>
            <a:xfrm>
              <a:off x="5863875" y="3618225"/>
              <a:ext cx="219550" cy="166875"/>
            </a:xfrm>
            <a:custGeom>
              <a:avLst/>
              <a:gdLst/>
              <a:ahLst/>
              <a:cxnLst/>
              <a:rect l="l" t="t" r="r" b="b"/>
              <a:pathLst>
                <a:path w="8782" h="6675" extrusionOk="0">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a:off x="5916925" y="3643750"/>
              <a:ext cx="137925" cy="111575"/>
            </a:xfrm>
            <a:custGeom>
              <a:avLst/>
              <a:gdLst/>
              <a:ahLst/>
              <a:cxnLst/>
              <a:rect l="l" t="t" r="r" b="b"/>
              <a:pathLst>
                <a:path w="5517" h="4463" fill="none" extrusionOk="0">
                  <a:moveTo>
                    <a:pt x="5517" y="1"/>
                  </a:moveTo>
                  <a:cubicBezTo>
                    <a:pt x="4107" y="1621"/>
                    <a:pt x="1832" y="3341"/>
                    <a:pt x="1" y="4462"/>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6"/>
            <p:cNvSpPr/>
            <p:nvPr/>
          </p:nvSpPr>
          <p:spPr>
            <a:xfrm>
              <a:off x="5851700" y="3677500"/>
              <a:ext cx="89125" cy="115400"/>
            </a:xfrm>
            <a:custGeom>
              <a:avLst/>
              <a:gdLst/>
              <a:ahLst/>
              <a:cxnLst/>
              <a:rect l="l" t="t" r="r" b="b"/>
              <a:pathLst>
                <a:path w="3565" h="4616" extrusionOk="0">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6"/>
            <p:cNvSpPr/>
            <p:nvPr/>
          </p:nvSpPr>
          <p:spPr>
            <a:xfrm>
              <a:off x="5874475" y="3692875"/>
              <a:ext cx="54125" cy="77700"/>
            </a:xfrm>
            <a:custGeom>
              <a:avLst/>
              <a:gdLst/>
              <a:ahLst/>
              <a:cxnLst/>
              <a:rect l="l" t="t" r="r" b="b"/>
              <a:pathLst>
                <a:path w="2165" h="3108" fill="none" extrusionOk="0">
                  <a:moveTo>
                    <a:pt x="2165" y="0"/>
                  </a:moveTo>
                  <a:cubicBezTo>
                    <a:pt x="1677" y="1043"/>
                    <a:pt x="767" y="2264"/>
                    <a:pt x="1" y="310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6"/>
            <p:cNvSpPr/>
            <p:nvPr/>
          </p:nvSpPr>
          <p:spPr>
            <a:xfrm>
              <a:off x="5864775" y="3683350"/>
              <a:ext cx="314375" cy="119050"/>
            </a:xfrm>
            <a:custGeom>
              <a:avLst/>
              <a:gdLst/>
              <a:ahLst/>
              <a:cxnLst/>
              <a:rect l="l" t="t" r="r" b="b"/>
              <a:pathLst>
                <a:path w="12575" h="4762" extrusionOk="0">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6"/>
            <p:cNvSpPr/>
            <p:nvPr/>
          </p:nvSpPr>
          <p:spPr>
            <a:xfrm>
              <a:off x="5933850" y="3710350"/>
              <a:ext cx="205350" cy="60225"/>
            </a:xfrm>
            <a:custGeom>
              <a:avLst/>
              <a:gdLst/>
              <a:ahLst/>
              <a:cxnLst/>
              <a:rect l="l" t="t" r="r" b="b"/>
              <a:pathLst>
                <a:path w="8214" h="2409" fill="none" extrusionOk="0">
                  <a:moveTo>
                    <a:pt x="8213" y="0"/>
                  </a:moveTo>
                  <a:cubicBezTo>
                    <a:pt x="5627" y="289"/>
                    <a:pt x="2354" y="1377"/>
                    <a:pt x="1" y="2409"/>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6"/>
            <p:cNvSpPr/>
            <p:nvPr/>
          </p:nvSpPr>
          <p:spPr>
            <a:xfrm>
              <a:off x="5845350" y="3783000"/>
              <a:ext cx="247225" cy="51225"/>
            </a:xfrm>
            <a:custGeom>
              <a:avLst/>
              <a:gdLst/>
              <a:ahLst/>
              <a:cxnLst/>
              <a:rect l="l" t="t" r="r" b="b"/>
              <a:pathLst>
                <a:path w="9889" h="2049" extrusionOk="0">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6"/>
            <p:cNvSpPr/>
            <p:nvPr/>
          </p:nvSpPr>
          <p:spPr>
            <a:xfrm>
              <a:off x="5905825" y="3800250"/>
              <a:ext cx="157075" cy="15825"/>
            </a:xfrm>
            <a:custGeom>
              <a:avLst/>
              <a:gdLst/>
              <a:ahLst/>
              <a:cxnLst/>
              <a:rect l="l" t="t" r="r" b="b"/>
              <a:pathLst>
                <a:path w="6283" h="633" fill="none" extrusionOk="0">
                  <a:moveTo>
                    <a:pt x="6282" y="633"/>
                  </a:moveTo>
                  <a:cubicBezTo>
                    <a:pt x="4440" y="133"/>
                    <a:pt x="1910" y="0"/>
                    <a:pt x="1" y="78"/>
                  </a:cubicBezTo>
                </a:path>
              </a:pathLst>
            </a:custGeom>
            <a:noFill/>
            <a:ln w="16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6"/>
            <p:cNvSpPr/>
            <p:nvPr/>
          </p:nvSpPr>
          <p:spPr>
            <a:xfrm>
              <a:off x="5356775" y="3736425"/>
              <a:ext cx="554900" cy="278225"/>
            </a:xfrm>
            <a:custGeom>
              <a:avLst/>
              <a:gdLst/>
              <a:ahLst/>
              <a:cxnLst/>
              <a:rect l="l" t="t" r="r" b="b"/>
              <a:pathLst>
                <a:path w="22196" h="11129" extrusionOk="0">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6"/>
            <p:cNvSpPr/>
            <p:nvPr/>
          </p:nvSpPr>
          <p:spPr>
            <a:xfrm>
              <a:off x="5429125" y="3824350"/>
              <a:ext cx="233425" cy="119750"/>
            </a:xfrm>
            <a:custGeom>
              <a:avLst/>
              <a:gdLst/>
              <a:ahLst/>
              <a:cxnLst/>
              <a:rect l="l" t="t" r="r" b="b"/>
              <a:pathLst>
                <a:path w="9337" h="4790" extrusionOk="0">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6"/>
            <p:cNvSpPr/>
            <p:nvPr/>
          </p:nvSpPr>
          <p:spPr>
            <a:xfrm>
              <a:off x="5682775" y="3781575"/>
              <a:ext cx="94225" cy="44450"/>
            </a:xfrm>
            <a:custGeom>
              <a:avLst/>
              <a:gdLst/>
              <a:ahLst/>
              <a:cxnLst/>
              <a:rect l="l" t="t" r="r" b="b"/>
              <a:pathLst>
                <a:path w="3769" h="1778" extrusionOk="0">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211;p66">
            <a:extLst>
              <a:ext uri="{FF2B5EF4-FFF2-40B4-BE49-F238E27FC236}">
                <a16:creationId xmlns:a16="http://schemas.microsoft.com/office/drawing/2014/main" id="{D8684B0F-C6E5-848C-499B-6282B014D94C}"/>
              </a:ext>
            </a:extLst>
          </p:cNvPr>
          <p:cNvSpPr txBox="1">
            <a:spLocks/>
          </p:cNvSpPr>
          <p:nvPr/>
        </p:nvSpPr>
        <p:spPr>
          <a:xfrm>
            <a:off x="828675" y="1644620"/>
            <a:ext cx="3743324"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1pPr>
            <a:lvl2pPr marL="914400" marR="0" lvl="1"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2pPr>
            <a:lvl3pPr marL="1371600" marR="0" lvl="2"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3pPr>
            <a:lvl4pPr marL="1828800" marR="0" lvl="3"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4pPr>
            <a:lvl5pPr marL="2286000" marR="0" lvl="4"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5pPr>
            <a:lvl6pPr marL="2743200" marR="0" lvl="5"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6pPr>
            <a:lvl7pPr marL="3200400" marR="0" lvl="6"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7pPr>
            <a:lvl8pPr marL="3657600" marR="0" lvl="7"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8pPr>
            <a:lvl9pPr marL="4114800" marR="0" lvl="8"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9pPr>
          </a:lstStyle>
          <a:p>
            <a:pPr marL="0" lvl="0" indent="0" algn="ctr" rtl="0">
              <a:spcBef>
                <a:spcPts val="0"/>
              </a:spcBef>
              <a:spcAft>
                <a:spcPts val="0"/>
              </a:spcAft>
              <a:buNone/>
            </a:pPr>
            <a:r>
              <a:rPr lang="en-IN" b="1" dirty="0">
                <a:solidFill>
                  <a:schemeClr val="lt2"/>
                </a:solidFill>
                <a:latin typeface="Outfit"/>
                <a:ea typeface="Outfit"/>
                <a:cs typeface="Outfit"/>
                <a:sym typeface="Outfit"/>
              </a:rPr>
              <a:t>Shivesh Kumar Dhiman</a:t>
            </a:r>
          </a:p>
        </p:txBody>
      </p:sp>
      <p:sp>
        <p:nvSpPr>
          <p:cNvPr id="3" name="Google Shape;3211;p66">
            <a:extLst>
              <a:ext uri="{FF2B5EF4-FFF2-40B4-BE49-F238E27FC236}">
                <a16:creationId xmlns:a16="http://schemas.microsoft.com/office/drawing/2014/main" id="{D182EE49-1CD6-4CE1-8EF2-FD9A7F7B4610}"/>
              </a:ext>
            </a:extLst>
          </p:cNvPr>
          <p:cNvSpPr txBox="1">
            <a:spLocks/>
          </p:cNvSpPr>
          <p:nvPr/>
        </p:nvSpPr>
        <p:spPr>
          <a:xfrm>
            <a:off x="5141053" y="1644621"/>
            <a:ext cx="2647925" cy="5726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1pPr>
            <a:lvl2pPr marL="914400" marR="0" lvl="1"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2pPr>
            <a:lvl3pPr marL="1371600" marR="0" lvl="2"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3pPr>
            <a:lvl4pPr marL="1828800" marR="0" lvl="3"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4pPr>
            <a:lvl5pPr marL="2286000" marR="0" lvl="4"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5pPr>
            <a:lvl6pPr marL="2743200" marR="0" lvl="5"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6pPr>
            <a:lvl7pPr marL="3200400" marR="0" lvl="6"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7pPr>
            <a:lvl8pPr marL="3657600" marR="0" lvl="7"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8pPr>
            <a:lvl9pPr marL="4114800" marR="0" lvl="8" indent="-317500" algn="ctr" rtl="0">
              <a:lnSpc>
                <a:spcPct val="100000"/>
              </a:lnSpc>
              <a:spcBef>
                <a:spcPts val="0"/>
              </a:spcBef>
              <a:spcAft>
                <a:spcPts val="0"/>
              </a:spcAft>
              <a:buClr>
                <a:schemeClr val="lt2"/>
              </a:buClr>
              <a:buSzPts val="2400"/>
              <a:buFont typeface="Outfit"/>
              <a:buNone/>
              <a:defRPr sz="2400" b="1" i="0" u="none" strike="noStrike" cap="none">
                <a:solidFill>
                  <a:schemeClr val="lt2"/>
                </a:solidFill>
                <a:latin typeface="Outfit"/>
                <a:ea typeface="Outfit"/>
                <a:cs typeface="Outfit"/>
                <a:sym typeface="Outfit"/>
              </a:defRPr>
            </a:lvl9pPr>
          </a:lstStyle>
          <a:p>
            <a:pPr marL="0" indent="0"/>
            <a:r>
              <a:rPr lang="en-IN" dirty="0"/>
              <a:t>Vikas Kumar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7"/>
        <p:cNvGrpSpPr/>
        <p:nvPr/>
      </p:nvGrpSpPr>
      <p:grpSpPr>
        <a:xfrm>
          <a:off x="0" y="0"/>
          <a:ext cx="0" cy="0"/>
          <a:chOff x="0" y="0"/>
          <a:chExt cx="0" cy="0"/>
        </a:xfrm>
      </p:grpSpPr>
      <p:sp>
        <p:nvSpPr>
          <p:cNvPr id="5" name="TextBox 4">
            <a:extLst>
              <a:ext uri="{FF2B5EF4-FFF2-40B4-BE49-F238E27FC236}">
                <a16:creationId xmlns:a16="http://schemas.microsoft.com/office/drawing/2014/main" id="{FC8D7EB3-E944-54B5-216A-1FAD89CF43F0}"/>
              </a:ext>
            </a:extLst>
          </p:cNvPr>
          <p:cNvSpPr txBox="1"/>
          <p:nvPr/>
        </p:nvSpPr>
        <p:spPr>
          <a:xfrm>
            <a:off x="1349478" y="1986974"/>
            <a:ext cx="6953864" cy="1169551"/>
          </a:xfrm>
          <a:prstGeom prst="rect">
            <a:avLst/>
          </a:prstGeom>
          <a:noFill/>
        </p:spPr>
        <p:txBody>
          <a:bodyPr wrap="square">
            <a:spAutoFit/>
          </a:bodyPr>
          <a:lstStyle/>
          <a:p>
            <a:pPr indent="0">
              <a:buNone/>
            </a:pPr>
            <a:r>
              <a:rPr lang="en-US" sz="1400" b="1" dirty="0"/>
              <a:t>Food-Stat</a:t>
            </a:r>
            <a:r>
              <a:rPr lang="en-US" sz="1400" dirty="0"/>
              <a:t> bridges the gap between misleading food marketing and informed dietary choices by delivering </a:t>
            </a:r>
            <a:r>
              <a:rPr lang="en-US" sz="1400" b="1" dirty="0">
                <a:latin typeface="DM Sans" pitchFamily="2" charset="0"/>
              </a:rPr>
              <a:t>transparent</a:t>
            </a:r>
            <a:r>
              <a:rPr lang="en-US" sz="1400" b="1" dirty="0"/>
              <a:t>, personalized, and real-time food evaluations</a:t>
            </a:r>
            <a:r>
              <a:rPr lang="en-US" sz="1400" dirty="0"/>
              <a:t>. By combining AI-powered analysis with user-specific health and lifestyle data, it empowers individuals to make smarter food decisions—promoting healthier living, better fitness outcomes, and long-term wellness.</a:t>
            </a:r>
            <a:endParaRPr lang="en-US" sz="1400" b="0" strike="noStrike" spc="-1" dirty="0">
              <a:solidFill>
                <a:schemeClr val="dk1"/>
              </a:solidFill>
              <a:latin typeface="Microsoft YaHei UI" panose="020B0503020204020204" pitchFamily="34" charset="-122"/>
              <a:ea typeface="Microsoft YaHei UI" panose="020B0503020204020204" pitchFamily="34" charset="-122"/>
            </a:endParaRPr>
          </a:p>
        </p:txBody>
      </p:sp>
      <p:sp>
        <p:nvSpPr>
          <p:cNvPr id="6" name="TextBox 5">
            <a:extLst>
              <a:ext uri="{FF2B5EF4-FFF2-40B4-BE49-F238E27FC236}">
                <a16:creationId xmlns:a16="http://schemas.microsoft.com/office/drawing/2014/main" id="{6F23EE90-9071-41B7-6E1B-A3BD6219513A}"/>
              </a:ext>
            </a:extLst>
          </p:cNvPr>
          <p:cNvSpPr txBox="1"/>
          <p:nvPr/>
        </p:nvSpPr>
        <p:spPr>
          <a:xfrm>
            <a:off x="1349478" y="1290484"/>
            <a:ext cx="2550698" cy="584775"/>
          </a:xfrm>
          <a:prstGeom prst="rect">
            <a:avLst/>
          </a:prstGeom>
          <a:noFill/>
        </p:spPr>
        <p:txBody>
          <a:bodyPr wrap="none" rtlCol="0">
            <a:spAutoFit/>
          </a:bodyPr>
          <a:lstStyle/>
          <a:p>
            <a:r>
              <a:rPr lang="en-US" sz="3200" b="1" dirty="0"/>
              <a:t>Conclusion:</a:t>
            </a:r>
            <a:endParaRPr lang="en-IN" sz="3200" b="1"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F6400A-997E-8E39-AB35-0744067A1E96}"/>
              </a:ext>
            </a:extLst>
          </p:cNvPr>
          <p:cNvSpPr txBox="1"/>
          <p:nvPr/>
        </p:nvSpPr>
        <p:spPr>
          <a:xfrm>
            <a:off x="2444654" y="1728788"/>
            <a:ext cx="4254691" cy="1015663"/>
          </a:xfrm>
          <a:prstGeom prst="rect">
            <a:avLst/>
          </a:prstGeom>
          <a:noFill/>
        </p:spPr>
        <p:txBody>
          <a:bodyPr wrap="none" rtlCol="0">
            <a:spAutoFit/>
          </a:bodyPr>
          <a:lstStyle/>
          <a:p>
            <a:r>
              <a:rPr lang="en-US" sz="6000" dirty="0">
                <a:solidFill>
                  <a:schemeClr val="accent4"/>
                </a:solidFill>
                <a:latin typeface="Outfit ExtraBold" panose="020B0604020202020204" charset="0"/>
              </a:rPr>
              <a:t>Thank You!</a:t>
            </a:r>
            <a:endParaRPr lang="en-IN" sz="6000" dirty="0">
              <a:solidFill>
                <a:schemeClr val="accent4"/>
              </a:solidFill>
              <a:latin typeface="Outfit ExtraBold" panose="020B0604020202020204" charset="0"/>
            </a:endParaRPr>
          </a:p>
        </p:txBody>
      </p:sp>
      <p:sp>
        <p:nvSpPr>
          <p:cNvPr id="3" name="TextBox 2">
            <a:extLst>
              <a:ext uri="{FF2B5EF4-FFF2-40B4-BE49-F238E27FC236}">
                <a16:creationId xmlns:a16="http://schemas.microsoft.com/office/drawing/2014/main" id="{775571AA-6666-FE84-FF0A-C9E4B50FA4AE}"/>
              </a:ext>
            </a:extLst>
          </p:cNvPr>
          <p:cNvSpPr txBox="1"/>
          <p:nvPr/>
        </p:nvSpPr>
        <p:spPr>
          <a:xfrm>
            <a:off x="2950369" y="2571750"/>
            <a:ext cx="3600450" cy="646331"/>
          </a:xfrm>
          <a:prstGeom prst="rect">
            <a:avLst/>
          </a:prstGeom>
          <a:noFill/>
        </p:spPr>
        <p:txBody>
          <a:bodyPr wrap="square" rtlCol="0">
            <a:spAutoFit/>
          </a:bodyPr>
          <a:lstStyle/>
          <a:p>
            <a:r>
              <a:rPr lang="en" sz="1800" b="1" spc="-1" dirty="0">
                <a:solidFill>
                  <a:schemeClr val="dk1"/>
                </a:solidFill>
                <a:latin typeface="Microsoft YaHei UI" panose="020B0503020204020204" pitchFamily="34" charset="-122"/>
                <a:ea typeface="Microsoft YaHei UI" panose="020B0503020204020204" pitchFamily="34" charset="-122"/>
              </a:rPr>
              <a:t>Do you have any questions?</a:t>
            </a:r>
            <a:endParaRPr lang="en-US" sz="1800" spc="-1" dirty="0">
              <a:solidFill>
                <a:srgbClr val="000000"/>
              </a:solidFill>
              <a:latin typeface="Microsoft YaHei UI" panose="020B0503020204020204" pitchFamily="34" charset="-122"/>
              <a:ea typeface="Microsoft YaHei UI" panose="020B0503020204020204" pitchFamily="34" charset="-122"/>
            </a:endParaRPr>
          </a:p>
          <a:p>
            <a:endParaRPr lang="en-IN" sz="18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90128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1"/>
        <p:cNvGrpSpPr/>
        <p:nvPr/>
      </p:nvGrpSpPr>
      <p:grpSpPr>
        <a:xfrm>
          <a:off x="0" y="0"/>
          <a:ext cx="0" cy="0"/>
          <a:chOff x="0" y="0"/>
          <a:chExt cx="0" cy="0"/>
        </a:xfrm>
      </p:grpSpPr>
      <p:sp>
        <p:nvSpPr>
          <p:cNvPr id="2292" name="Google Shape;229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a:t>
            </a:r>
            <a:r>
              <a:rPr lang="en" dirty="0">
                <a:solidFill>
                  <a:schemeClr val="accent4"/>
                </a:solidFill>
              </a:rPr>
              <a:t>contents</a:t>
            </a:r>
            <a:endParaRPr dirty="0">
              <a:solidFill>
                <a:schemeClr val="accent4"/>
              </a:solidFill>
            </a:endParaRPr>
          </a:p>
        </p:txBody>
      </p:sp>
      <p:sp>
        <p:nvSpPr>
          <p:cNvPr id="2297" name="Google Shape;2297;p38"/>
          <p:cNvSpPr txBox="1">
            <a:spLocks noGrp="1"/>
          </p:cNvSpPr>
          <p:nvPr>
            <p:ph type="title" idx="5"/>
          </p:nvPr>
        </p:nvSpPr>
        <p:spPr>
          <a:xfrm>
            <a:off x="1035701" y="1339438"/>
            <a:ext cx="984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dirty="0">
                <a:solidFill>
                  <a:schemeClr val="accent4"/>
                </a:solidFill>
                <a:latin typeface="Outfit ExtraBold"/>
                <a:ea typeface="Outfit ExtraBold"/>
                <a:cs typeface="Outfit ExtraBold"/>
                <a:sym typeface="Outfit ExtraBold"/>
              </a:rPr>
              <a:t>01</a:t>
            </a:r>
            <a:endParaRPr b="0" dirty="0">
              <a:solidFill>
                <a:schemeClr val="accent4"/>
              </a:solidFill>
              <a:latin typeface="Outfit ExtraBold"/>
              <a:ea typeface="Outfit ExtraBold"/>
              <a:cs typeface="Outfit ExtraBold"/>
              <a:sym typeface="Outfit ExtraBold"/>
            </a:endParaRPr>
          </a:p>
        </p:txBody>
      </p:sp>
      <p:sp>
        <p:nvSpPr>
          <p:cNvPr id="2298" name="Google Shape;2298;p38"/>
          <p:cNvSpPr txBox="1">
            <a:spLocks noGrp="1"/>
          </p:cNvSpPr>
          <p:nvPr>
            <p:ph type="title" idx="6"/>
          </p:nvPr>
        </p:nvSpPr>
        <p:spPr>
          <a:xfrm>
            <a:off x="1035701" y="2854388"/>
            <a:ext cx="984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dirty="0">
                <a:solidFill>
                  <a:schemeClr val="accent4"/>
                </a:solidFill>
                <a:latin typeface="Outfit ExtraBold"/>
                <a:ea typeface="Outfit ExtraBold"/>
                <a:cs typeface="Outfit ExtraBold"/>
                <a:sym typeface="Outfit ExtraBold"/>
              </a:rPr>
              <a:t>04</a:t>
            </a:r>
            <a:endParaRPr b="0" dirty="0">
              <a:solidFill>
                <a:schemeClr val="accent4"/>
              </a:solidFill>
              <a:latin typeface="Outfit ExtraBold"/>
              <a:ea typeface="Outfit ExtraBold"/>
              <a:cs typeface="Outfit ExtraBold"/>
              <a:sym typeface="Outfit ExtraBold"/>
            </a:endParaRPr>
          </a:p>
        </p:txBody>
      </p:sp>
      <p:sp>
        <p:nvSpPr>
          <p:cNvPr id="2299" name="Google Shape;2299;p38"/>
          <p:cNvSpPr txBox="1">
            <a:spLocks noGrp="1"/>
          </p:cNvSpPr>
          <p:nvPr>
            <p:ph type="title" idx="7"/>
          </p:nvPr>
        </p:nvSpPr>
        <p:spPr>
          <a:xfrm>
            <a:off x="3929900" y="1340857"/>
            <a:ext cx="984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dirty="0">
                <a:solidFill>
                  <a:schemeClr val="accent4"/>
                </a:solidFill>
                <a:latin typeface="Outfit ExtraBold"/>
                <a:ea typeface="Outfit ExtraBold"/>
                <a:cs typeface="Outfit ExtraBold"/>
                <a:sym typeface="Outfit ExtraBold"/>
              </a:rPr>
              <a:t>02</a:t>
            </a:r>
            <a:endParaRPr b="0" dirty="0">
              <a:solidFill>
                <a:schemeClr val="accent4"/>
              </a:solidFill>
              <a:latin typeface="Outfit ExtraBold"/>
              <a:ea typeface="Outfit ExtraBold"/>
              <a:cs typeface="Outfit ExtraBold"/>
              <a:sym typeface="Outfit ExtraBold"/>
            </a:endParaRPr>
          </a:p>
        </p:txBody>
      </p:sp>
      <p:sp>
        <p:nvSpPr>
          <p:cNvPr id="2300" name="Google Shape;2300;p38"/>
          <p:cNvSpPr txBox="1">
            <a:spLocks noGrp="1"/>
          </p:cNvSpPr>
          <p:nvPr>
            <p:ph type="title" idx="8"/>
          </p:nvPr>
        </p:nvSpPr>
        <p:spPr>
          <a:xfrm>
            <a:off x="3929900" y="2854388"/>
            <a:ext cx="984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dirty="0">
                <a:solidFill>
                  <a:schemeClr val="accent4"/>
                </a:solidFill>
                <a:latin typeface="Outfit ExtraBold"/>
                <a:ea typeface="Outfit ExtraBold"/>
                <a:cs typeface="Outfit ExtraBold"/>
                <a:sym typeface="Outfit ExtraBold"/>
              </a:rPr>
              <a:t>05</a:t>
            </a:r>
            <a:endParaRPr b="0" dirty="0">
              <a:solidFill>
                <a:schemeClr val="accent4"/>
              </a:solidFill>
              <a:latin typeface="Outfit ExtraBold"/>
              <a:ea typeface="Outfit ExtraBold"/>
              <a:cs typeface="Outfit ExtraBold"/>
              <a:sym typeface="Outfit ExtraBold"/>
            </a:endParaRPr>
          </a:p>
        </p:txBody>
      </p:sp>
      <p:sp>
        <p:nvSpPr>
          <p:cNvPr id="2301" name="Google Shape;2301;p38"/>
          <p:cNvSpPr txBox="1">
            <a:spLocks noGrp="1"/>
          </p:cNvSpPr>
          <p:nvPr>
            <p:ph type="subTitle" idx="9"/>
          </p:nvPr>
        </p:nvSpPr>
        <p:spPr>
          <a:xfrm>
            <a:off x="125820" y="1875550"/>
            <a:ext cx="3089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rPr>
              <a:t>Problem Statement</a:t>
            </a:r>
            <a:endParaRPr dirty="0">
              <a:solidFill>
                <a:schemeClr val="lt2"/>
              </a:solidFill>
            </a:endParaRPr>
          </a:p>
        </p:txBody>
      </p:sp>
      <p:sp>
        <p:nvSpPr>
          <p:cNvPr id="2302" name="Google Shape;2302;p38"/>
          <p:cNvSpPr txBox="1">
            <a:spLocks noGrp="1"/>
          </p:cNvSpPr>
          <p:nvPr>
            <p:ph type="subTitle" idx="13"/>
          </p:nvPr>
        </p:nvSpPr>
        <p:spPr>
          <a:xfrm>
            <a:off x="2877650" y="1875550"/>
            <a:ext cx="3089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lt2"/>
                </a:solidFill>
              </a:rPr>
              <a:t>Solutions</a:t>
            </a:r>
            <a:endParaRPr dirty="0">
              <a:solidFill>
                <a:schemeClr val="lt2"/>
              </a:solidFill>
            </a:endParaRPr>
          </a:p>
        </p:txBody>
      </p:sp>
      <p:sp>
        <p:nvSpPr>
          <p:cNvPr id="2303" name="Google Shape;2303;p38"/>
          <p:cNvSpPr txBox="1">
            <a:spLocks noGrp="1"/>
          </p:cNvSpPr>
          <p:nvPr>
            <p:ph type="subTitle" idx="14"/>
          </p:nvPr>
        </p:nvSpPr>
        <p:spPr>
          <a:xfrm>
            <a:off x="152342" y="3413849"/>
            <a:ext cx="3089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lt2"/>
                </a:solidFill>
              </a:rPr>
              <a:t>Flow Diagram</a:t>
            </a:r>
            <a:endParaRPr dirty="0">
              <a:solidFill>
                <a:schemeClr val="lt2"/>
              </a:solidFill>
            </a:endParaRPr>
          </a:p>
        </p:txBody>
      </p:sp>
      <p:sp>
        <p:nvSpPr>
          <p:cNvPr id="2304" name="Google Shape;2304;p38"/>
          <p:cNvSpPr txBox="1">
            <a:spLocks noGrp="1"/>
          </p:cNvSpPr>
          <p:nvPr>
            <p:ph type="subTitle" idx="15"/>
          </p:nvPr>
        </p:nvSpPr>
        <p:spPr>
          <a:xfrm>
            <a:off x="2920695" y="3382032"/>
            <a:ext cx="30894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lt2"/>
                </a:solidFill>
              </a:rPr>
              <a:t>Impact &amp; Benefits</a:t>
            </a:r>
            <a:endParaRPr dirty="0">
              <a:solidFill>
                <a:schemeClr val="lt2"/>
              </a:solidFill>
            </a:endParaRPr>
          </a:p>
        </p:txBody>
      </p:sp>
      <p:sp>
        <p:nvSpPr>
          <p:cNvPr id="8" name="Google Shape;2298;p38">
            <a:extLst>
              <a:ext uri="{FF2B5EF4-FFF2-40B4-BE49-F238E27FC236}">
                <a16:creationId xmlns:a16="http://schemas.microsoft.com/office/drawing/2014/main" id="{49C33023-F7C0-D6B4-DAFF-C91C0BF04BF7}"/>
              </a:ext>
            </a:extLst>
          </p:cNvPr>
          <p:cNvSpPr txBox="1">
            <a:spLocks/>
          </p:cNvSpPr>
          <p:nvPr/>
        </p:nvSpPr>
        <p:spPr>
          <a:xfrm>
            <a:off x="6824099" y="1339438"/>
            <a:ext cx="9849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1pPr>
            <a:lvl2pPr marR="0" lvl="1"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2pPr>
            <a:lvl3pPr marR="0" lvl="2"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3pPr>
            <a:lvl4pPr marR="0" lvl="3"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4pPr>
            <a:lvl5pPr marR="0" lvl="4"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5pPr>
            <a:lvl6pPr marR="0" lvl="5"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6pPr>
            <a:lvl7pPr marR="0" lvl="6"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7pPr>
            <a:lvl8pPr marR="0" lvl="7"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8pPr>
            <a:lvl9pPr marR="0" lvl="8"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9pPr>
          </a:lstStyle>
          <a:p>
            <a:r>
              <a:rPr lang="en" b="0">
                <a:solidFill>
                  <a:schemeClr val="accent4"/>
                </a:solidFill>
                <a:latin typeface="Outfit ExtraBold"/>
                <a:ea typeface="Outfit ExtraBold"/>
                <a:cs typeface="Outfit ExtraBold"/>
                <a:sym typeface="Outfit ExtraBold"/>
              </a:rPr>
              <a:t>03</a:t>
            </a:r>
            <a:endParaRPr lang="en" b="0" dirty="0">
              <a:solidFill>
                <a:schemeClr val="accent4"/>
              </a:solidFill>
              <a:latin typeface="Outfit ExtraBold"/>
              <a:ea typeface="Outfit ExtraBold"/>
              <a:cs typeface="Outfit ExtraBold"/>
              <a:sym typeface="Outfit ExtraBold"/>
            </a:endParaRPr>
          </a:p>
        </p:txBody>
      </p:sp>
      <p:sp>
        <p:nvSpPr>
          <p:cNvPr id="9" name="Google Shape;2304;p38">
            <a:extLst>
              <a:ext uri="{FF2B5EF4-FFF2-40B4-BE49-F238E27FC236}">
                <a16:creationId xmlns:a16="http://schemas.microsoft.com/office/drawing/2014/main" id="{F3FFB73C-0B6C-A094-3571-BFBD1B8D8BBA}"/>
              </a:ext>
            </a:extLst>
          </p:cNvPr>
          <p:cNvSpPr txBox="1">
            <a:spLocks/>
          </p:cNvSpPr>
          <p:nvPr/>
        </p:nvSpPr>
        <p:spPr>
          <a:xfrm>
            <a:off x="5771849" y="1843733"/>
            <a:ext cx="3089400" cy="394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400" b="1" i="0" u="none" strike="noStrike" cap="none">
                <a:solidFill>
                  <a:schemeClr val="dk1"/>
                </a:solidFill>
                <a:latin typeface="Outfit"/>
                <a:ea typeface="Outfit"/>
                <a:cs typeface="Outfit"/>
                <a:sym typeface="Outfit"/>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solidFill>
                  <a:schemeClr val="lt2"/>
                </a:solidFill>
              </a:rPr>
              <a:t>Technology Stack</a:t>
            </a:r>
          </a:p>
        </p:txBody>
      </p:sp>
      <p:sp>
        <p:nvSpPr>
          <p:cNvPr id="10" name="Google Shape;2298;p38">
            <a:extLst>
              <a:ext uri="{FF2B5EF4-FFF2-40B4-BE49-F238E27FC236}">
                <a16:creationId xmlns:a16="http://schemas.microsoft.com/office/drawing/2014/main" id="{F3DB9CED-0F6D-5145-01BB-01F15B167D3B}"/>
              </a:ext>
            </a:extLst>
          </p:cNvPr>
          <p:cNvSpPr txBox="1">
            <a:spLocks/>
          </p:cNvSpPr>
          <p:nvPr/>
        </p:nvSpPr>
        <p:spPr>
          <a:xfrm>
            <a:off x="6824099" y="2854388"/>
            <a:ext cx="9849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1pPr>
            <a:lvl2pPr marR="0" lvl="1"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2pPr>
            <a:lvl3pPr marR="0" lvl="2"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3pPr>
            <a:lvl4pPr marR="0" lvl="3"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4pPr>
            <a:lvl5pPr marR="0" lvl="4"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5pPr>
            <a:lvl6pPr marR="0" lvl="5"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6pPr>
            <a:lvl7pPr marR="0" lvl="6"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7pPr>
            <a:lvl8pPr marR="0" lvl="7"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8pPr>
            <a:lvl9pPr marR="0" lvl="8" algn="l" rtl="0">
              <a:lnSpc>
                <a:spcPct val="100000"/>
              </a:lnSpc>
              <a:spcBef>
                <a:spcPts val="0"/>
              </a:spcBef>
              <a:spcAft>
                <a:spcPts val="0"/>
              </a:spcAft>
              <a:buClr>
                <a:schemeClr val="dk1"/>
              </a:buClr>
              <a:buSzPts val="3000"/>
              <a:buFont typeface="Outfit"/>
              <a:buNone/>
              <a:defRPr sz="3000" b="1" i="0" u="none" strike="noStrike" cap="none">
                <a:solidFill>
                  <a:schemeClr val="dk1"/>
                </a:solidFill>
                <a:latin typeface="Outfit"/>
                <a:ea typeface="Outfit"/>
                <a:cs typeface="Outfit"/>
                <a:sym typeface="Outfit"/>
              </a:defRPr>
            </a:lvl9pPr>
          </a:lstStyle>
          <a:p>
            <a:r>
              <a:rPr lang="en" b="0" dirty="0">
                <a:solidFill>
                  <a:schemeClr val="accent4"/>
                </a:solidFill>
                <a:latin typeface="Outfit ExtraBold"/>
                <a:ea typeface="Outfit ExtraBold"/>
                <a:cs typeface="Outfit ExtraBold"/>
                <a:sym typeface="Outfit ExtraBold"/>
              </a:rPr>
              <a:t>06</a:t>
            </a:r>
          </a:p>
        </p:txBody>
      </p:sp>
      <p:sp>
        <p:nvSpPr>
          <p:cNvPr id="15" name="Google Shape;2304;p38">
            <a:extLst>
              <a:ext uri="{FF2B5EF4-FFF2-40B4-BE49-F238E27FC236}">
                <a16:creationId xmlns:a16="http://schemas.microsoft.com/office/drawing/2014/main" id="{3CCFA2C8-309F-B5B0-C5E4-8C0AAEC1B6F0}"/>
              </a:ext>
            </a:extLst>
          </p:cNvPr>
          <p:cNvSpPr txBox="1">
            <a:spLocks/>
          </p:cNvSpPr>
          <p:nvPr/>
        </p:nvSpPr>
        <p:spPr>
          <a:xfrm>
            <a:off x="5771849" y="3382032"/>
            <a:ext cx="3089400" cy="394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400" b="1" i="0" u="none" strike="noStrike" cap="none">
                <a:solidFill>
                  <a:schemeClr val="dk1"/>
                </a:solidFill>
                <a:latin typeface="Outfit"/>
                <a:ea typeface="Outfit"/>
                <a:cs typeface="Outfit"/>
                <a:sym typeface="Outfit"/>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solidFill>
                  <a:schemeClr val="lt2"/>
                </a:solidFill>
              </a:rPr>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09" name="Google Shape;2309;p39"/>
          <p:cNvSpPr txBox="1">
            <a:spLocks noGrp="1"/>
          </p:cNvSpPr>
          <p:nvPr>
            <p:ph type="title"/>
          </p:nvPr>
        </p:nvSpPr>
        <p:spPr>
          <a:xfrm>
            <a:off x="1080049" y="2197755"/>
            <a:ext cx="7581532"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Statement</a:t>
            </a:r>
            <a:endParaRPr dirty="0"/>
          </a:p>
        </p:txBody>
      </p:sp>
      <p:sp>
        <p:nvSpPr>
          <p:cNvPr id="2310" name="Google Shape;2310;p39"/>
          <p:cNvSpPr txBox="1">
            <a:spLocks noGrp="1"/>
          </p:cNvSpPr>
          <p:nvPr>
            <p:ph type="title" idx="2"/>
          </p:nvPr>
        </p:nvSpPr>
        <p:spPr>
          <a:xfrm>
            <a:off x="3975900" y="1378225"/>
            <a:ext cx="1192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grpSp>
        <p:nvGrpSpPr>
          <p:cNvPr id="2312" name="Google Shape;2312;p39"/>
          <p:cNvGrpSpPr/>
          <p:nvPr/>
        </p:nvGrpSpPr>
        <p:grpSpPr>
          <a:xfrm flipH="1">
            <a:off x="7046691" y="3770731"/>
            <a:ext cx="1560527" cy="2051653"/>
            <a:chOff x="4434525" y="1766000"/>
            <a:chExt cx="627625" cy="825150"/>
          </a:xfrm>
        </p:grpSpPr>
        <p:sp>
          <p:nvSpPr>
            <p:cNvPr id="2313" name="Google Shape;2313;p39"/>
            <p:cNvSpPr/>
            <p:nvPr/>
          </p:nvSpPr>
          <p:spPr>
            <a:xfrm>
              <a:off x="4712525" y="2110875"/>
              <a:ext cx="314375" cy="480275"/>
            </a:xfrm>
            <a:custGeom>
              <a:avLst/>
              <a:gdLst/>
              <a:ahLst/>
              <a:cxnLst/>
              <a:rect l="l" t="t" r="r" b="b"/>
              <a:pathLst>
                <a:path w="12575" h="19211" extrusionOk="0">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9"/>
            <p:cNvSpPr/>
            <p:nvPr/>
          </p:nvSpPr>
          <p:spPr>
            <a:xfrm>
              <a:off x="4434525" y="1766000"/>
              <a:ext cx="627625" cy="498675"/>
            </a:xfrm>
            <a:custGeom>
              <a:avLst/>
              <a:gdLst/>
              <a:ahLst/>
              <a:cxnLst/>
              <a:rect l="l" t="t" r="r" b="b"/>
              <a:pathLst>
                <a:path w="25105" h="19947" extrusionOk="0">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9"/>
            <p:cNvSpPr/>
            <p:nvPr/>
          </p:nvSpPr>
          <p:spPr>
            <a:xfrm>
              <a:off x="4802150" y="2277325"/>
              <a:ext cx="143725" cy="255000"/>
            </a:xfrm>
            <a:custGeom>
              <a:avLst/>
              <a:gdLst/>
              <a:ahLst/>
              <a:cxnLst/>
              <a:rect l="l" t="t" r="r" b="b"/>
              <a:pathLst>
                <a:path w="5749" h="10200" fill="none" extrusionOk="0">
                  <a:moveTo>
                    <a:pt x="5749" y="10200"/>
                  </a:moveTo>
                  <a:cubicBezTo>
                    <a:pt x="4506" y="7037"/>
                    <a:pt x="2109" y="2764"/>
                    <a:pt x="0" y="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9"/>
            <p:cNvSpPr/>
            <p:nvPr/>
          </p:nvSpPr>
          <p:spPr>
            <a:xfrm>
              <a:off x="4882875" y="2253475"/>
              <a:ext cx="39700" cy="108775"/>
            </a:xfrm>
            <a:custGeom>
              <a:avLst/>
              <a:gdLst/>
              <a:ahLst/>
              <a:cxnLst/>
              <a:rect l="l" t="t" r="r" b="b"/>
              <a:pathLst>
                <a:path w="1588" h="4351" fill="none" extrusionOk="0">
                  <a:moveTo>
                    <a:pt x="1588" y="4351"/>
                  </a:moveTo>
                  <a:cubicBezTo>
                    <a:pt x="889" y="2964"/>
                    <a:pt x="367" y="1499"/>
                    <a:pt x="1" y="0"/>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9"/>
            <p:cNvSpPr/>
            <p:nvPr/>
          </p:nvSpPr>
          <p:spPr>
            <a:xfrm>
              <a:off x="4553825" y="1859775"/>
              <a:ext cx="379850" cy="217000"/>
            </a:xfrm>
            <a:custGeom>
              <a:avLst/>
              <a:gdLst/>
              <a:ahLst/>
              <a:cxnLst/>
              <a:rect l="l" t="t" r="r" b="b"/>
              <a:pathLst>
                <a:path w="15194" h="8680" fill="none" extrusionOk="0">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9"/>
            <p:cNvSpPr/>
            <p:nvPr/>
          </p:nvSpPr>
          <p:spPr>
            <a:xfrm>
              <a:off x="4832100" y="2048725"/>
              <a:ext cx="160400" cy="82975"/>
            </a:xfrm>
            <a:custGeom>
              <a:avLst/>
              <a:gdLst/>
              <a:ahLst/>
              <a:cxnLst/>
              <a:rect l="l" t="t" r="r" b="b"/>
              <a:pathLst>
                <a:path w="6416" h="3319" fill="none" extrusionOk="0">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9"/>
            <p:cNvSpPr/>
            <p:nvPr/>
          </p:nvSpPr>
          <p:spPr>
            <a:xfrm>
              <a:off x="4587125" y="2105600"/>
              <a:ext cx="115450" cy="114050"/>
            </a:xfrm>
            <a:custGeom>
              <a:avLst/>
              <a:gdLst/>
              <a:ahLst/>
              <a:cxnLst/>
              <a:rect l="l" t="t" r="r" b="b"/>
              <a:pathLst>
                <a:path w="4618" h="4562" fill="none" extrusionOk="0">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w="3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9"/>
            <p:cNvSpPr/>
            <p:nvPr/>
          </p:nvSpPr>
          <p:spPr>
            <a:xfrm>
              <a:off x="4925325" y="2407350"/>
              <a:ext cx="66900" cy="119750"/>
            </a:xfrm>
            <a:custGeom>
              <a:avLst/>
              <a:gdLst/>
              <a:ahLst/>
              <a:cxnLst/>
              <a:rect l="l" t="t" r="r" b="b"/>
              <a:pathLst>
                <a:path w="2676" h="4790" extrusionOk="0">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9"/>
            <p:cNvSpPr/>
            <p:nvPr/>
          </p:nvSpPr>
          <p:spPr>
            <a:xfrm>
              <a:off x="4911175" y="2374200"/>
              <a:ext cx="18900" cy="24400"/>
            </a:xfrm>
            <a:custGeom>
              <a:avLst/>
              <a:gdLst/>
              <a:ahLst/>
              <a:cxnLst/>
              <a:rect l="l" t="t" r="r" b="b"/>
              <a:pathLst>
                <a:path w="756" h="976" extrusionOk="0">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9"/>
            <p:cNvSpPr/>
            <p:nvPr/>
          </p:nvSpPr>
          <p:spPr>
            <a:xfrm>
              <a:off x="4893900" y="1836525"/>
              <a:ext cx="75025" cy="85750"/>
            </a:xfrm>
            <a:custGeom>
              <a:avLst/>
              <a:gdLst/>
              <a:ahLst/>
              <a:cxnLst/>
              <a:rect l="l" t="t" r="r" b="b"/>
              <a:pathLst>
                <a:path w="3001" h="3430" extrusionOk="0">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9"/>
            <p:cNvSpPr/>
            <p:nvPr/>
          </p:nvSpPr>
          <p:spPr>
            <a:xfrm>
              <a:off x="4813525" y="1788550"/>
              <a:ext cx="46625" cy="47825"/>
            </a:xfrm>
            <a:custGeom>
              <a:avLst/>
              <a:gdLst/>
              <a:ahLst/>
              <a:cxnLst/>
              <a:rect l="l" t="t" r="r" b="b"/>
              <a:pathLst>
                <a:path w="1865" h="1913" extrusionOk="0">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39"/>
          <p:cNvGrpSpPr/>
          <p:nvPr/>
        </p:nvGrpSpPr>
        <p:grpSpPr>
          <a:xfrm>
            <a:off x="7656879" y="503887"/>
            <a:ext cx="1850668" cy="1136666"/>
            <a:chOff x="5723275" y="2255625"/>
            <a:chExt cx="562975" cy="345775"/>
          </a:xfrm>
        </p:grpSpPr>
        <p:sp>
          <p:nvSpPr>
            <p:cNvPr id="2325" name="Google Shape;2325;p39"/>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9"/>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9"/>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9"/>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9"/>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9"/>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9"/>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9"/>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9"/>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9"/>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9"/>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9"/>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9"/>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9"/>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9"/>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9"/>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9"/>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9"/>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9"/>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9"/>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9"/>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9"/>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9"/>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9"/>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9"/>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9"/>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9"/>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9"/>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9"/>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9"/>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9"/>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9"/>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9"/>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9"/>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9"/>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9"/>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9"/>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9"/>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9"/>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9"/>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9"/>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9"/>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9"/>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9"/>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9"/>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9"/>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9"/>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3"/>
        <p:cNvGrpSpPr/>
        <p:nvPr/>
      </p:nvGrpSpPr>
      <p:grpSpPr>
        <a:xfrm>
          <a:off x="0" y="0"/>
          <a:ext cx="0" cy="0"/>
          <a:chOff x="0" y="0"/>
          <a:chExt cx="0" cy="0"/>
        </a:xfrm>
      </p:grpSpPr>
      <p:sp>
        <p:nvSpPr>
          <p:cNvPr id="2394" name="Google Shape;2394;p41"/>
          <p:cNvSpPr txBox="1">
            <a:spLocks noGrp="1"/>
          </p:cNvSpPr>
          <p:nvPr>
            <p:ph type="title"/>
          </p:nvPr>
        </p:nvSpPr>
        <p:spPr>
          <a:xfrm>
            <a:off x="571479" y="1139514"/>
            <a:ext cx="8345979" cy="97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000" dirty="0"/>
              <a:t>False Advertising/Marketing</a:t>
            </a:r>
            <a:endParaRPr sz="4000" dirty="0"/>
          </a:p>
        </p:txBody>
      </p:sp>
      <p:sp>
        <p:nvSpPr>
          <p:cNvPr id="2395" name="Google Shape;2395;p41"/>
          <p:cNvSpPr txBox="1">
            <a:spLocks noGrp="1"/>
          </p:cNvSpPr>
          <p:nvPr>
            <p:ph type="subTitle" idx="1"/>
          </p:nvPr>
        </p:nvSpPr>
        <p:spPr>
          <a:xfrm>
            <a:off x="1982666" y="2146738"/>
            <a:ext cx="5178668" cy="1181400"/>
          </a:xfrm>
          <a:prstGeom prst="rect">
            <a:avLst/>
          </a:prstGeom>
        </p:spPr>
        <p:txBody>
          <a:bodyPr spcFirstLastPara="1" wrap="square" lIns="91425" tIns="91425" rIns="91425" bIns="91425" anchor="t" anchorCtr="0">
            <a:noAutofit/>
          </a:bodyPr>
          <a:lstStyle/>
          <a:p>
            <a:pPr marL="0" indent="0" algn="just">
              <a:buNone/>
            </a:pPr>
            <a:r>
              <a:rPr lang="en-US" sz="1400" dirty="0"/>
              <a:t>Consumers are often misled by false advertising, such as exaggerated health claims and deceptive labels on packaged foods. These marketing tactics create a false sense of nutritional value, making it difficult to identify truly healthy options and increasing the need for transparency and accurate, fact-based food evaluation.</a:t>
            </a:r>
            <a:endParaRPr lang="en-IN" sz="1400" dirty="0"/>
          </a:p>
        </p:txBody>
      </p:sp>
      <p:grpSp>
        <p:nvGrpSpPr>
          <p:cNvPr id="2396" name="Google Shape;2396;p41"/>
          <p:cNvGrpSpPr/>
          <p:nvPr/>
        </p:nvGrpSpPr>
        <p:grpSpPr>
          <a:xfrm>
            <a:off x="-601471" y="3296087"/>
            <a:ext cx="1850668" cy="1136666"/>
            <a:chOff x="5723275" y="2255625"/>
            <a:chExt cx="562975" cy="345775"/>
          </a:xfrm>
        </p:grpSpPr>
        <p:sp>
          <p:nvSpPr>
            <p:cNvPr id="2397" name="Google Shape;2397;p41"/>
            <p:cNvSpPr/>
            <p:nvPr/>
          </p:nvSpPr>
          <p:spPr>
            <a:xfrm>
              <a:off x="5723275" y="2284000"/>
              <a:ext cx="559075" cy="317400"/>
            </a:xfrm>
            <a:custGeom>
              <a:avLst/>
              <a:gdLst/>
              <a:ahLst/>
              <a:cxnLst/>
              <a:rect l="l" t="t" r="r" b="b"/>
              <a:pathLst>
                <a:path w="22363" h="12696" extrusionOk="0">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1"/>
            <p:cNvSpPr/>
            <p:nvPr/>
          </p:nvSpPr>
          <p:spPr>
            <a:xfrm>
              <a:off x="5723550" y="2255625"/>
              <a:ext cx="562700" cy="207600"/>
            </a:xfrm>
            <a:custGeom>
              <a:avLst/>
              <a:gdLst/>
              <a:ahLst/>
              <a:cxnLst/>
              <a:rect l="l" t="t" r="r" b="b"/>
              <a:pathLst>
                <a:path w="22508" h="8304" extrusionOk="0">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1"/>
            <p:cNvSpPr/>
            <p:nvPr/>
          </p:nvSpPr>
          <p:spPr>
            <a:xfrm>
              <a:off x="5750475" y="2265375"/>
              <a:ext cx="507750" cy="180800"/>
            </a:xfrm>
            <a:custGeom>
              <a:avLst/>
              <a:gdLst/>
              <a:ahLst/>
              <a:cxnLst/>
              <a:rect l="l" t="t" r="r" b="b"/>
              <a:pathLst>
                <a:path w="20310" h="7232" extrusionOk="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1"/>
            <p:cNvSpPr/>
            <p:nvPr/>
          </p:nvSpPr>
          <p:spPr>
            <a:xfrm>
              <a:off x="5918600" y="2522925"/>
              <a:ext cx="14800" cy="10075"/>
            </a:xfrm>
            <a:custGeom>
              <a:avLst/>
              <a:gdLst/>
              <a:ahLst/>
              <a:cxnLst/>
              <a:rect l="l" t="t" r="r" b="b"/>
              <a:pathLst>
                <a:path w="592" h="403" extrusionOk="0">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1"/>
            <p:cNvSpPr/>
            <p:nvPr/>
          </p:nvSpPr>
          <p:spPr>
            <a:xfrm>
              <a:off x="6002400" y="2535350"/>
              <a:ext cx="13325" cy="12800"/>
            </a:xfrm>
            <a:custGeom>
              <a:avLst/>
              <a:gdLst/>
              <a:ahLst/>
              <a:cxnLst/>
              <a:rect l="l" t="t" r="r" b="b"/>
              <a:pathLst>
                <a:path w="533" h="512" extrusionOk="0">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1"/>
            <p:cNvSpPr/>
            <p:nvPr/>
          </p:nvSpPr>
          <p:spPr>
            <a:xfrm>
              <a:off x="6053450" y="2512050"/>
              <a:ext cx="9175" cy="8625"/>
            </a:xfrm>
            <a:custGeom>
              <a:avLst/>
              <a:gdLst/>
              <a:ahLst/>
              <a:cxnLst/>
              <a:rect l="l" t="t" r="r" b="b"/>
              <a:pathLst>
                <a:path w="367" h="345" extrusionOk="0">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1"/>
            <p:cNvSpPr/>
            <p:nvPr/>
          </p:nvSpPr>
          <p:spPr>
            <a:xfrm>
              <a:off x="6126950" y="2549225"/>
              <a:ext cx="3100" cy="3350"/>
            </a:xfrm>
            <a:custGeom>
              <a:avLst/>
              <a:gdLst/>
              <a:ahLst/>
              <a:cxnLst/>
              <a:rect l="l" t="t" r="r" b="b"/>
              <a:pathLst>
                <a:path w="124" h="134" extrusionOk="0">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1"/>
            <p:cNvSpPr/>
            <p:nvPr/>
          </p:nvSpPr>
          <p:spPr>
            <a:xfrm>
              <a:off x="6147775" y="2506225"/>
              <a:ext cx="8625" cy="8350"/>
            </a:xfrm>
            <a:custGeom>
              <a:avLst/>
              <a:gdLst/>
              <a:ahLst/>
              <a:cxnLst/>
              <a:rect l="l" t="t" r="r" b="b"/>
              <a:pathLst>
                <a:path w="345" h="334" extrusionOk="0">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1"/>
            <p:cNvSpPr/>
            <p:nvPr/>
          </p:nvSpPr>
          <p:spPr>
            <a:xfrm>
              <a:off x="6076750" y="2559600"/>
              <a:ext cx="6675" cy="6800"/>
            </a:xfrm>
            <a:custGeom>
              <a:avLst/>
              <a:gdLst/>
              <a:ahLst/>
              <a:cxnLst/>
              <a:rect l="l" t="t" r="r" b="b"/>
              <a:pathLst>
                <a:path w="267" h="272" extrusionOk="0">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1"/>
            <p:cNvSpPr/>
            <p:nvPr/>
          </p:nvSpPr>
          <p:spPr>
            <a:xfrm>
              <a:off x="5865875" y="2436300"/>
              <a:ext cx="6700" cy="7525"/>
            </a:xfrm>
            <a:custGeom>
              <a:avLst/>
              <a:gdLst/>
              <a:ahLst/>
              <a:cxnLst/>
              <a:rect l="l" t="t" r="r" b="b"/>
              <a:pathLst>
                <a:path w="268" h="301" extrusionOk="0">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1"/>
            <p:cNvSpPr/>
            <p:nvPr/>
          </p:nvSpPr>
          <p:spPr>
            <a:xfrm>
              <a:off x="5840900" y="2487650"/>
              <a:ext cx="8650" cy="6675"/>
            </a:xfrm>
            <a:custGeom>
              <a:avLst/>
              <a:gdLst/>
              <a:ahLst/>
              <a:cxnLst/>
              <a:rect l="l" t="t" r="r" b="b"/>
              <a:pathLst>
                <a:path w="346" h="267" extrusionOk="0">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1"/>
            <p:cNvSpPr/>
            <p:nvPr/>
          </p:nvSpPr>
          <p:spPr>
            <a:xfrm>
              <a:off x="5896400" y="2489025"/>
              <a:ext cx="7525" cy="7800"/>
            </a:xfrm>
            <a:custGeom>
              <a:avLst/>
              <a:gdLst/>
              <a:ahLst/>
              <a:cxnLst/>
              <a:rect l="l" t="t" r="r" b="b"/>
              <a:pathLst>
                <a:path w="301" h="312" extrusionOk="0">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5946900" y="2446025"/>
              <a:ext cx="9450" cy="9725"/>
            </a:xfrm>
            <a:custGeom>
              <a:avLst/>
              <a:gdLst/>
              <a:ahLst/>
              <a:cxnLst/>
              <a:rect l="l" t="t" r="r" b="b"/>
              <a:pathLst>
                <a:path w="378" h="389" extrusionOk="0">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1"/>
            <p:cNvSpPr/>
            <p:nvPr/>
          </p:nvSpPr>
          <p:spPr>
            <a:xfrm>
              <a:off x="5965475" y="2563975"/>
              <a:ext cx="5025" cy="5500"/>
            </a:xfrm>
            <a:custGeom>
              <a:avLst/>
              <a:gdLst/>
              <a:ahLst/>
              <a:cxnLst/>
              <a:rect l="l" t="t" r="r" b="b"/>
              <a:pathLst>
                <a:path w="201" h="220" extrusionOk="0">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1"/>
            <p:cNvSpPr/>
            <p:nvPr/>
          </p:nvSpPr>
          <p:spPr>
            <a:xfrm>
              <a:off x="5993775" y="2510825"/>
              <a:ext cx="5875" cy="6375"/>
            </a:xfrm>
            <a:custGeom>
              <a:avLst/>
              <a:gdLst/>
              <a:ahLst/>
              <a:cxnLst/>
              <a:rect l="l" t="t" r="r" b="b"/>
              <a:pathLst>
                <a:path w="235" h="255" extrusionOk="0">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5958825" y="2488475"/>
              <a:ext cx="8625" cy="8625"/>
            </a:xfrm>
            <a:custGeom>
              <a:avLst/>
              <a:gdLst/>
              <a:ahLst/>
              <a:cxnLst/>
              <a:rect l="l" t="t" r="r" b="b"/>
              <a:pathLst>
                <a:path w="345" h="345" extrusionOk="0">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5790975" y="2389975"/>
              <a:ext cx="5575" cy="6675"/>
            </a:xfrm>
            <a:custGeom>
              <a:avLst/>
              <a:gdLst/>
              <a:ahLst/>
              <a:cxnLst/>
              <a:rect l="l" t="t" r="r" b="b"/>
              <a:pathLst>
                <a:path w="223" h="267" extrusionOk="0">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1"/>
            <p:cNvSpPr/>
            <p:nvPr/>
          </p:nvSpPr>
          <p:spPr>
            <a:xfrm>
              <a:off x="5777375" y="2431875"/>
              <a:ext cx="9450" cy="8075"/>
            </a:xfrm>
            <a:custGeom>
              <a:avLst/>
              <a:gdLst/>
              <a:ahLst/>
              <a:cxnLst/>
              <a:rect l="l" t="t" r="r" b="b"/>
              <a:pathLst>
                <a:path w="378" h="323" extrusionOk="0">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1"/>
            <p:cNvSpPr/>
            <p:nvPr/>
          </p:nvSpPr>
          <p:spPr>
            <a:xfrm>
              <a:off x="5822050" y="2430475"/>
              <a:ext cx="7500" cy="7525"/>
            </a:xfrm>
            <a:custGeom>
              <a:avLst/>
              <a:gdLst/>
              <a:ahLst/>
              <a:cxnLst/>
              <a:rect l="l" t="t" r="r" b="b"/>
              <a:pathLst>
                <a:path w="300" h="301" extrusionOk="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6017650" y="2468500"/>
              <a:ext cx="11675" cy="11125"/>
            </a:xfrm>
            <a:custGeom>
              <a:avLst/>
              <a:gdLst/>
              <a:ahLst/>
              <a:cxnLst/>
              <a:rect l="l" t="t" r="r" b="b"/>
              <a:pathLst>
                <a:path w="467" h="445" extrusionOk="0">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1"/>
            <p:cNvSpPr/>
            <p:nvPr/>
          </p:nvSpPr>
          <p:spPr>
            <a:xfrm>
              <a:off x="6107550" y="2514025"/>
              <a:ext cx="5575" cy="6225"/>
            </a:xfrm>
            <a:custGeom>
              <a:avLst/>
              <a:gdLst/>
              <a:ahLst/>
              <a:cxnLst/>
              <a:rect l="l" t="t" r="r" b="b"/>
              <a:pathLst>
                <a:path w="223" h="249" extrusionOk="0">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1"/>
            <p:cNvSpPr/>
            <p:nvPr/>
          </p:nvSpPr>
          <p:spPr>
            <a:xfrm>
              <a:off x="6178300" y="2542575"/>
              <a:ext cx="4450" cy="3625"/>
            </a:xfrm>
            <a:custGeom>
              <a:avLst/>
              <a:gdLst/>
              <a:ahLst/>
              <a:cxnLst/>
              <a:rect l="l" t="t" r="r" b="b"/>
              <a:pathLst>
                <a:path w="178" h="145" extrusionOk="0">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1"/>
            <p:cNvSpPr/>
            <p:nvPr/>
          </p:nvSpPr>
          <p:spPr>
            <a:xfrm>
              <a:off x="6214625" y="2485700"/>
              <a:ext cx="2800" cy="2800"/>
            </a:xfrm>
            <a:custGeom>
              <a:avLst/>
              <a:gdLst/>
              <a:ahLst/>
              <a:cxnLst/>
              <a:rect l="l" t="t" r="r" b="b"/>
              <a:pathLst>
                <a:path w="112" h="112" extrusionOk="0">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1"/>
            <p:cNvSpPr/>
            <p:nvPr/>
          </p:nvSpPr>
          <p:spPr>
            <a:xfrm>
              <a:off x="6088125" y="2474875"/>
              <a:ext cx="7775" cy="6950"/>
            </a:xfrm>
            <a:custGeom>
              <a:avLst/>
              <a:gdLst/>
              <a:ahLst/>
              <a:cxnLst/>
              <a:rect l="l" t="t" r="r" b="b"/>
              <a:pathLst>
                <a:path w="311" h="278" extrusionOk="0">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6036175" y="2569750"/>
              <a:ext cx="7150" cy="4875"/>
            </a:xfrm>
            <a:custGeom>
              <a:avLst/>
              <a:gdLst/>
              <a:ahLst/>
              <a:cxnLst/>
              <a:rect l="l" t="t" r="r" b="b"/>
              <a:pathLst>
                <a:path w="286" h="195" extrusionOk="0">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5766550" y="2393025"/>
              <a:ext cx="3350" cy="3350"/>
            </a:xfrm>
            <a:custGeom>
              <a:avLst/>
              <a:gdLst/>
              <a:ahLst/>
              <a:cxnLst/>
              <a:rect l="l" t="t" r="r" b="b"/>
              <a:pathLst>
                <a:path w="134" h="134" extrusionOk="0">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5848400" y="2405525"/>
              <a:ext cx="4750" cy="4175"/>
            </a:xfrm>
            <a:custGeom>
              <a:avLst/>
              <a:gdLst/>
              <a:ahLst/>
              <a:cxnLst/>
              <a:rect l="l" t="t" r="r" b="b"/>
              <a:pathLst>
                <a:path w="190" h="167" extrusionOk="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5885500" y="2531375"/>
              <a:ext cx="5975" cy="3675"/>
            </a:xfrm>
            <a:custGeom>
              <a:avLst/>
              <a:gdLst/>
              <a:ahLst/>
              <a:cxnLst/>
              <a:rect l="l" t="t" r="r" b="b"/>
              <a:pathLst>
                <a:path w="239" h="147" extrusionOk="0">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5909175" y="2452950"/>
              <a:ext cx="2500" cy="2525"/>
            </a:xfrm>
            <a:custGeom>
              <a:avLst/>
              <a:gdLst/>
              <a:ahLst/>
              <a:cxnLst/>
              <a:rect l="l" t="t" r="r" b="b"/>
              <a:pathLst>
                <a:path w="100" h="101" extrusionOk="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1"/>
            <p:cNvSpPr/>
            <p:nvPr/>
          </p:nvSpPr>
          <p:spPr>
            <a:xfrm>
              <a:off x="6186325" y="2512050"/>
              <a:ext cx="4750" cy="5025"/>
            </a:xfrm>
            <a:custGeom>
              <a:avLst/>
              <a:gdLst/>
              <a:ahLst/>
              <a:cxnLst/>
              <a:rect l="l" t="t" r="r" b="b"/>
              <a:pathLst>
                <a:path w="190" h="201" extrusionOk="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1"/>
            <p:cNvSpPr/>
            <p:nvPr/>
          </p:nvSpPr>
          <p:spPr>
            <a:xfrm>
              <a:off x="6133350" y="2479600"/>
              <a:ext cx="3625" cy="2800"/>
            </a:xfrm>
            <a:custGeom>
              <a:avLst/>
              <a:gdLst/>
              <a:ahLst/>
              <a:cxnLst/>
              <a:rect l="l" t="t" r="r" b="b"/>
              <a:pathLst>
                <a:path w="145" h="112" extrusionOk="0">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5761000" y="2269275"/>
              <a:ext cx="493900" cy="174825"/>
            </a:xfrm>
            <a:custGeom>
              <a:avLst/>
              <a:gdLst/>
              <a:ahLst/>
              <a:cxnLst/>
              <a:rect l="l" t="t" r="r" b="b"/>
              <a:pathLst>
                <a:path w="19756" h="6993" extrusionOk="0">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5914713" y="2358888"/>
              <a:ext cx="61900" cy="26475"/>
            </a:xfrm>
            <a:custGeom>
              <a:avLst/>
              <a:gdLst/>
              <a:ahLst/>
              <a:cxnLst/>
              <a:rect l="l" t="t" r="r" b="b"/>
              <a:pathLst>
                <a:path w="2476" h="1059" extrusionOk="0">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1"/>
            <p:cNvSpPr/>
            <p:nvPr/>
          </p:nvSpPr>
          <p:spPr>
            <a:xfrm>
              <a:off x="5863675" y="2351400"/>
              <a:ext cx="85475" cy="5575"/>
            </a:xfrm>
            <a:custGeom>
              <a:avLst/>
              <a:gdLst/>
              <a:ahLst/>
              <a:cxnLst/>
              <a:rect l="l" t="t" r="r" b="b"/>
              <a:pathLst>
                <a:path w="3419" h="223" fill="none" extrusionOk="0">
                  <a:moveTo>
                    <a:pt x="0" y="223"/>
                  </a:moveTo>
                  <a:cubicBezTo>
                    <a:pt x="1110" y="112"/>
                    <a:pt x="2164" y="134"/>
                    <a:pt x="3418" y="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1"/>
            <p:cNvSpPr/>
            <p:nvPr/>
          </p:nvSpPr>
          <p:spPr>
            <a:xfrm>
              <a:off x="5861725" y="2284825"/>
              <a:ext cx="79375" cy="37475"/>
            </a:xfrm>
            <a:custGeom>
              <a:avLst/>
              <a:gdLst/>
              <a:ahLst/>
              <a:cxnLst/>
              <a:rect l="l" t="t" r="r" b="b"/>
              <a:pathLst>
                <a:path w="3175" h="1499" fill="none" extrusionOk="0">
                  <a:moveTo>
                    <a:pt x="0" y="0"/>
                  </a:moveTo>
                  <a:cubicBezTo>
                    <a:pt x="1055" y="500"/>
                    <a:pt x="2120" y="999"/>
                    <a:pt x="3174" y="14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1"/>
            <p:cNvSpPr/>
            <p:nvPr/>
          </p:nvSpPr>
          <p:spPr>
            <a:xfrm>
              <a:off x="5933850" y="2308400"/>
              <a:ext cx="23625" cy="15025"/>
            </a:xfrm>
            <a:custGeom>
              <a:avLst/>
              <a:gdLst/>
              <a:ahLst/>
              <a:cxnLst/>
              <a:rect l="l" t="t" r="r" b="b"/>
              <a:pathLst>
                <a:path w="945" h="601" fill="none" extrusionOk="0">
                  <a:moveTo>
                    <a:pt x="1" y="1"/>
                  </a:moveTo>
                  <a:cubicBezTo>
                    <a:pt x="323" y="201"/>
                    <a:pt x="633" y="389"/>
                    <a:pt x="944" y="600"/>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1"/>
            <p:cNvSpPr/>
            <p:nvPr/>
          </p:nvSpPr>
          <p:spPr>
            <a:xfrm>
              <a:off x="6040950" y="2332000"/>
              <a:ext cx="71600" cy="11675"/>
            </a:xfrm>
            <a:custGeom>
              <a:avLst/>
              <a:gdLst/>
              <a:ahLst/>
              <a:cxnLst/>
              <a:rect l="l" t="t" r="r" b="b"/>
              <a:pathLst>
                <a:path w="2864" h="467" fill="none" extrusionOk="0">
                  <a:moveTo>
                    <a:pt x="2864" y="0"/>
                  </a:moveTo>
                  <a:cubicBezTo>
                    <a:pt x="1898" y="155"/>
                    <a:pt x="955" y="311"/>
                    <a:pt x="1" y="466"/>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1"/>
            <p:cNvSpPr/>
            <p:nvPr/>
          </p:nvSpPr>
          <p:spPr>
            <a:xfrm>
              <a:off x="6043450" y="2328650"/>
              <a:ext cx="15850" cy="7525"/>
            </a:xfrm>
            <a:custGeom>
              <a:avLst/>
              <a:gdLst/>
              <a:ahLst/>
              <a:cxnLst/>
              <a:rect l="l" t="t" r="r" b="b"/>
              <a:pathLst>
                <a:path w="634" h="301" fill="none" extrusionOk="0">
                  <a:moveTo>
                    <a:pt x="633" y="1"/>
                  </a:moveTo>
                  <a:cubicBezTo>
                    <a:pt x="622" y="12"/>
                    <a:pt x="611" y="12"/>
                    <a:pt x="600" y="23"/>
                  </a:cubicBezTo>
                  <a:cubicBezTo>
                    <a:pt x="400" y="123"/>
                    <a:pt x="211" y="223"/>
                    <a:pt x="1" y="30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1"/>
            <p:cNvSpPr/>
            <p:nvPr/>
          </p:nvSpPr>
          <p:spPr>
            <a:xfrm>
              <a:off x="6006000" y="2296750"/>
              <a:ext cx="3350" cy="32500"/>
            </a:xfrm>
            <a:custGeom>
              <a:avLst/>
              <a:gdLst/>
              <a:ahLst/>
              <a:cxnLst/>
              <a:rect l="l" t="t" r="r" b="b"/>
              <a:pathLst>
                <a:path w="134" h="1300" fill="none" extrusionOk="0">
                  <a:moveTo>
                    <a:pt x="0" y="1"/>
                  </a:moveTo>
                  <a:cubicBezTo>
                    <a:pt x="22" y="445"/>
                    <a:pt x="67" y="877"/>
                    <a:pt x="133" y="1299"/>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1"/>
            <p:cNvSpPr/>
            <p:nvPr/>
          </p:nvSpPr>
          <p:spPr>
            <a:xfrm>
              <a:off x="6016825" y="2309800"/>
              <a:ext cx="7225" cy="15825"/>
            </a:xfrm>
            <a:custGeom>
              <a:avLst/>
              <a:gdLst/>
              <a:ahLst/>
              <a:cxnLst/>
              <a:rect l="l" t="t" r="r" b="b"/>
              <a:pathLst>
                <a:path w="289" h="633" fill="none" extrusionOk="0">
                  <a:moveTo>
                    <a:pt x="289" y="0"/>
                  </a:moveTo>
                  <a:lnTo>
                    <a:pt x="0" y="633"/>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1"/>
            <p:cNvSpPr/>
            <p:nvPr/>
          </p:nvSpPr>
          <p:spPr>
            <a:xfrm>
              <a:off x="6014325" y="2365850"/>
              <a:ext cx="29425" cy="59950"/>
            </a:xfrm>
            <a:custGeom>
              <a:avLst/>
              <a:gdLst/>
              <a:ahLst/>
              <a:cxnLst/>
              <a:rect l="l" t="t" r="r" b="b"/>
              <a:pathLst>
                <a:path w="1177" h="2398" fill="none" extrusionOk="0">
                  <a:moveTo>
                    <a:pt x="0" y="0"/>
                  </a:moveTo>
                  <a:cubicBezTo>
                    <a:pt x="389" y="799"/>
                    <a:pt x="788" y="1587"/>
                    <a:pt x="1177" y="2397"/>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1"/>
            <p:cNvSpPr/>
            <p:nvPr/>
          </p:nvSpPr>
          <p:spPr>
            <a:xfrm>
              <a:off x="6000175" y="2372225"/>
              <a:ext cx="5000" cy="14725"/>
            </a:xfrm>
            <a:custGeom>
              <a:avLst/>
              <a:gdLst/>
              <a:ahLst/>
              <a:cxnLst/>
              <a:rect l="l" t="t" r="r" b="b"/>
              <a:pathLst>
                <a:path w="200" h="589" fill="none" extrusionOk="0">
                  <a:moveTo>
                    <a:pt x="200" y="0"/>
                  </a:moveTo>
                  <a:lnTo>
                    <a:pt x="0" y="588"/>
                  </a:ln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1"/>
            <p:cNvSpPr/>
            <p:nvPr/>
          </p:nvSpPr>
          <p:spPr>
            <a:xfrm>
              <a:off x="6089500" y="2381650"/>
              <a:ext cx="73275" cy="43025"/>
            </a:xfrm>
            <a:custGeom>
              <a:avLst/>
              <a:gdLst/>
              <a:ahLst/>
              <a:cxnLst/>
              <a:rect l="l" t="t" r="r" b="b"/>
              <a:pathLst>
                <a:path w="2931" h="1721" fill="none" extrusionOk="0">
                  <a:moveTo>
                    <a:pt x="1" y="1"/>
                  </a:moveTo>
                  <a:cubicBezTo>
                    <a:pt x="977" y="567"/>
                    <a:pt x="1954" y="1133"/>
                    <a:pt x="2931" y="1721"/>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1"/>
            <p:cNvSpPr/>
            <p:nvPr/>
          </p:nvSpPr>
          <p:spPr>
            <a:xfrm>
              <a:off x="6154425" y="2407450"/>
              <a:ext cx="28875" cy="13075"/>
            </a:xfrm>
            <a:custGeom>
              <a:avLst/>
              <a:gdLst/>
              <a:ahLst/>
              <a:cxnLst/>
              <a:rect l="l" t="t" r="r" b="b"/>
              <a:pathLst>
                <a:path w="1155" h="523" fill="none" extrusionOk="0">
                  <a:moveTo>
                    <a:pt x="1" y="1"/>
                  </a:moveTo>
                  <a:cubicBezTo>
                    <a:pt x="378" y="189"/>
                    <a:pt x="766" y="356"/>
                    <a:pt x="1155" y="522"/>
                  </a:cubicBezTo>
                </a:path>
              </a:pathLst>
            </a:custGeom>
            <a:noFill/>
            <a:ln w="19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1"/>
            <p:cNvSpPr/>
            <p:nvPr/>
          </p:nvSpPr>
          <p:spPr>
            <a:xfrm>
              <a:off x="5805350" y="2294650"/>
              <a:ext cx="46400" cy="12275"/>
            </a:xfrm>
            <a:custGeom>
              <a:avLst/>
              <a:gdLst/>
              <a:ahLst/>
              <a:cxnLst/>
              <a:rect l="l" t="t" r="r" b="b"/>
              <a:pathLst>
                <a:path w="1856" h="491" extrusionOk="0">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1"/>
            <p:cNvSpPr/>
            <p:nvPr/>
          </p:nvSpPr>
          <p:spPr>
            <a:xfrm>
              <a:off x="5970200" y="2387275"/>
              <a:ext cx="18175" cy="19650"/>
            </a:xfrm>
            <a:custGeom>
              <a:avLst/>
              <a:gdLst/>
              <a:ahLst/>
              <a:cxnLst/>
              <a:rect l="l" t="t" r="r" b="b"/>
              <a:pathLst>
                <a:path w="727" h="786" extrusionOk="0">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1"/>
            <p:cNvSpPr/>
            <p:nvPr/>
          </p:nvSpPr>
          <p:spPr>
            <a:xfrm>
              <a:off x="6096450" y="2345625"/>
              <a:ext cx="47175" cy="13650"/>
            </a:xfrm>
            <a:custGeom>
              <a:avLst/>
              <a:gdLst/>
              <a:ahLst/>
              <a:cxnLst/>
              <a:rect l="l" t="t" r="r" b="b"/>
              <a:pathLst>
                <a:path w="1887" h="546" extrusionOk="0">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47"/>
        <p:cNvGrpSpPr/>
        <p:nvPr/>
      </p:nvGrpSpPr>
      <p:grpSpPr>
        <a:xfrm>
          <a:off x="0" y="0"/>
          <a:ext cx="0" cy="0"/>
          <a:chOff x="0" y="0"/>
          <a:chExt cx="0" cy="0"/>
        </a:xfrm>
      </p:grpSpPr>
      <p:sp>
        <p:nvSpPr>
          <p:cNvPr id="2448" name="Google Shape;2448;p42"/>
          <p:cNvSpPr txBox="1">
            <a:spLocks noGrp="1"/>
          </p:cNvSpPr>
          <p:nvPr>
            <p:ph type="title"/>
          </p:nvPr>
        </p:nvSpPr>
        <p:spPr>
          <a:xfrm>
            <a:off x="720000" y="13610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strike="noStrike" spc="-1" dirty="0">
                <a:solidFill>
                  <a:schemeClr val="dk1"/>
                </a:solidFill>
                <a:latin typeface="Outfit" panose="020B0604020202020204" charset="0"/>
                <a:ea typeface="Space Grotesk SemiBold"/>
              </a:rPr>
              <a:t>Informed Choices</a:t>
            </a:r>
            <a:endParaRPr sz="4000" dirty="0">
              <a:solidFill>
                <a:schemeClr val="accent4"/>
              </a:solidFill>
              <a:latin typeface="Outfit" panose="020B0604020202020204" charset="0"/>
            </a:endParaRPr>
          </a:p>
        </p:txBody>
      </p:sp>
      <p:sp>
        <p:nvSpPr>
          <p:cNvPr id="2450" name="Google Shape;2450;p42"/>
          <p:cNvSpPr txBox="1">
            <a:spLocks noGrp="1"/>
          </p:cNvSpPr>
          <p:nvPr>
            <p:ph type="subTitle" idx="2"/>
          </p:nvPr>
        </p:nvSpPr>
        <p:spPr>
          <a:xfrm>
            <a:off x="1318051" y="2205285"/>
            <a:ext cx="6815684" cy="1959300"/>
          </a:xfrm>
          <a:prstGeom prst="rect">
            <a:avLst/>
          </a:prstGeom>
        </p:spPr>
        <p:txBody>
          <a:bodyPr spcFirstLastPara="1" wrap="square" lIns="91425" tIns="91425" rIns="91425" bIns="91425" anchor="t" anchorCtr="0">
            <a:noAutofit/>
          </a:bodyPr>
          <a:lstStyle/>
          <a:p>
            <a:pPr indent="0" algn="just">
              <a:lnSpc>
                <a:spcPct val="100000"/>
              </a:lnSpc>
              <a:buNone/>
              <a:tabLst>
                <a:tab pos="0" algn="l"/>
              </a:tabLst>
            </a:pPr>
            <a:r>
              <a:rPr lang="en" sz="1400" b="0" strike="noStrike" spc="-1" dirty="0">
                <a:solidFill>
                  <a:schemeClr val="dk1"/>
                </a:solidFill>
                <a:latin typeface="DM Sans" pitchFamily="2" charset="0"/>
                <a:ea typeface="Microsoft YaHei UI" panose="020B0503020204020204" pitchFamily="34" charset="-122"/>
              </a:rPr>
              <a:t>Consumers face challenges in making educated decisions regarding packaged food due to the overwhelming options available and inconsistent food labeling. This complexity can lead to confusion, making it difficult for individuals to select food that aligns with their health goals.</a:t>
            </a:r>
            <a:endParaRPr lang="en-US" sz="1400" b="0" strike="noStrike" spc="-1" dirty="0">
              <a:solidFill>
                <a:srgbClr val="000000"/>
              </a:solidFill>
              <a:latin typeface="DM Sans" pitchFamily="2" charset="0"/>
            </a:endParaRPr>
          </a:p>
        </p:txBody>
      </p:sp>
      <p:grpSp>
        <p:nvGrpSpPr>
          <p:cNvPr id="2451" name="Google Shape;2451;p42"/>
          <p:cNvGrpSpPr/>
          <p:nvPr/>
        </p:nvGrpSpPr>
        <p:grpSpPr>
          <a:xfrm>
            <a:off x="-869009" y="109915"/>
            <a:ext cx="2365384" cy="1406020"/>
            <a:chOff x="5427525" y="2698500"/>
            <a:chExt cx="1037950" cy="617000"/>
          </a:xfrm>
        </p:grpSpPr>
        <p:sp>
          <p:nvSpPr>
            <p:cNvPr id="2452" name="Google Shape;2452;p42"/>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2"/>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2"/>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2"/>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2"/>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2"/>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2"/>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2"/>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2"/>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2"/>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2"/>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2"/>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2"/>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2"/>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2"/>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2"/>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2"/>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2"/>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2"/>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2"/>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0B95B-D049-9D1F-00E0-EBB3B2D08E93}"/>
              </a:ext>
            </a:extLst>
          </p:cNvPr>
          <p:cNvSpPr>
            <a:spLocks noGrp="1"/>
          </p:cNvSpPr>
          <p:nvPr>
            <p:ph type="title"/>
          </p:nvPr>
        </p:nvSpPr>
        <p:spPr>
          <a:xfrm>
            <a:off x="2098974" y="1364226"/>
            <a:ext cx="4756355" cy="619519"/>
          </a:xfrm>
        </p:spPr>
        <p:txBody>
          <a:bodyPr/>
          <a:lstStyle/>
          <a:p>
            <a:r>
              <a:rPr lang="en" sz="4000" strike="noStrike" spc="-1" dirty="0">
                <a:solidFill>
                  <a:schemeClr val="dk1"/>
                </a:solidFill>
                <a:latin typeface="Outfit" panose="020B0604020202020204" charset="0"/>
                <a:ea typeface="Space Grotesk SemiBold"/>
              </a:rPr>
              <a:t>Nutritional Needs</a:t>
            </a:r>
            <a:endParaRPr lang="en-IN" sz="4000" dirty="0">
              <a:latin typeface="Outfit" panose="020B0604020202020204" charset="0"/>
            </a:endParaRPr>
          </a:p>
        </p:txBody>
      </p:sp>
      <p:sp>
        <p:nvSpPr>
          <p:cNvPr id="3" name="Subtitle 2">
            <a:extLst>
              <a:ext uri="{FF2B5EF4-FFF2-40B4-BE49-F238E27FC236}">
                <a16:creationId xmlns:a16="http://schemas.microsoft.com/office/drawing/2014/main" id="{E637D416-F29C-96E3-9300-83948FA09BB5}"/>
              </a:ext>
            </a:extLst>
          </p:cNvPr>
          <p:cNvSpPr>
            <a:spLocks noGrp="1"/>
          </p:cNvSpPr>
          <p:nvPr>
            <p:ph type="subTitle" idx="1"/>
          </p:nvPr>
        </p:nvSpPr>
        <p:spPr>
          <a:xfrm>
            <a:off x="1113503" y="2217789"/>
            <a:ext cx="6843252" cy="2085192"/>
          </a:xfrm>
        </p:spPr>
        <p:txBody>
          <a:bodyPr/>
          <a:lstStyle/>
          <a:p>
            <a:pPr marL="139700" indent="0" algn="just">
              <a:buNone/>
            </a:pPr>
            <a:r>
              <a:rPr lang="en" sz="1400" b="0" strike="noStrike" spc="-1" dirty="0">
                <a:solidFill>
                  <a:schemeClr val="dk1"/>
                </a:solidFill>
                <a:latin typeface="DM Sans" pitchFamily="2" charset="0"/>
                <a:ea typeface="Microsoft YaHei UI" panose="020B0503020204020204" pitchFamily="34" charset="-122"/>
              </a:rPr>
              <a:t>Different demographics such as gym-goers, regular lifestyle maintainers, infants, and pregnant women possess unique nutritional requirements. Current solutions often fail to address these varying needs, leaving specific user groups without tailored dietary guidance.</a:t>
            </a:r>
            <a:endParaRPr lang="en-US" sz="1400" b="0" strike="noStrike" spc="-1" dirty="0">
              <a:solidFill>
                <a:srgbClr val="000000"/>
              </a:solidFill>
              <a:latin typeface="DM Sans" pitchFamily="2" charset="0"/>
            </a:endParaRPr>
          </a:p>
          <a:p>
            <a:pPr marL="139700" indent="0">
              <a:buNone/>
            </a:pPr>
            <a:endParaRPr lang="en-IN" sz="1400" dirty="0">
              <a:latin typeface="DM Sans" pitchFamily="2" charset="0"/>
            </a:endParaRPr>
          </a:p>
        </p:txBody>
      </p:sp>
    </p:spTree>
    <p:extLst>
      <p:ext uri="{BB962C8B-B14F-4D97-AF65-F5344CB8AC3E}">
        <p14:creationId xmlns:p14="http://schemas.microsoft.com/office/powerpoint/2010/main" val="3433548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0DF53-DA61-68A2-C50E-A4C38629519D}"/>
              </a:ext>
            </a:extLst>
          </p:cNvPr>
          <p:cNvSpPr>
            <a:spLocks noGrp="1"/>
          </p:cNvSpPr>
          <p:nvPr>
            <p:ph type="title"/>
          </p:nvPr>
        </p:nvSpPr>
        <p:spPr>
          <a:xfrm>
            <a:off x="1917630" y="1267558"/>
            <a:ext cx="5943260" cy="1001850"/>
          </a:xfrm>
        </p:spPr>
        <p:txBody>
          <a:bodyPr/>
          <a:lstStyle/>
          <a:p>
            <a:r>
              <a:rPr lang="en" sz="4000" strike="noStrike" spc="-1" dirty="0">
                <a:solidFill>
                  <a:schemeClr val="dk1"/>
                </a:solidFill>
                <a:latin typeface="Outfit" panose="020B0604020202020204" charset="0"/>
                <a:ea typeface="Space Grotesk SemiBold"/>
              </a:rPr>
              <a:t>Lack of Personalization</a:t>
            </a:r>
            <a:endParaRPr lang="en-IN" sz="4000" dirty="0">
              <a:latin typeface="Outfit" panose="020B0604020202020204" charset="0"/>
            </a:endParaRPr>
          </a:p>
        </p:txBody>
      </p:sp>
      <p:sp>
        <p:nvSpPr>
          <p:cNvPr id="3" name="TextBox 2">
            <a:extLst>
              <a:ext uri="{FF2B5EF4-FFF2-40B4-BE49-F238E27FC236}">
                <a16:creationId xmlns:a16="http://schemas.microsoft.com/office/drawing/2014/main" id="{11692A06-01A3-6ADB-3085-8CBECC8F98F4}"/>
              </a:ext>
            </a:extLst>
          </p:cNvPr>
          <p:cNvSpPr txBox="1"/>
          <p:nvPr/>
        </p:nvSpPr>
        <p:spPr>
          <a:xfrm>
            <a:off x="1917630" y="2274939"/>
            <a:ext cx="5744496" cy="1384995"/>
          </a:xfrm>
          <a:prstGeom prst="rect">
            <a:avLst/>
          </a:prstGeom>
          <a:noFill/>
        </p:spPr>
        <p:txBody>
          <a:bodyPr wrap="square" rtlCol="0">
            <a:spAutoFit/>
          </a:bodyPr>
          <a:lstStyle/>
          <a:p>
            <a:pPr algn="just"/>
            <a:r>
              <a:rPr lang="en" sz="1400" b="0" strike="noStrike" spc="-1" dirty="0">
                <a:solidFill>
                  <a:schemeClr val="dk1"/>
                </a:solidFill>
                <a:latin typeface="DM Sans" pitchFamily="2" charset="0"/>
                <a:ea typeface="Microsoft YaHei UI" panose="020B0503020204020204" pitchFamily="34" charset="-122"/>
              </a:rPr>
              <a:t>The absence of real-time, personalized food scoring systems hampers consumers' abilities to identify foods that fit their individual health metrics and dietary preferences. Existing applications generally lack the capability to provide customized recommendations based on one's lifestyle.</a:t>
            </a:r>
            <a:endParaRPr lang="en-US" sz="1400" b="0" strike="noStrike" spc="-1" dirty="0">
              <a:solidFill>
                <a:srgbClr val="000000"/>
              </a:solidFill>
              <a:latin typeface="DM Sans" pitchFamily="2" charset="0"/>
            </a:endParaRPr>
          </a:p>
          <a:p>
            <a:pPr algn="just"/>
            <a:endParaRPr lang="en-IN" dirty="0">
              <a:latin typeface="DM Sans" pitchFamily="2" charset="0"/>
            </a:endParaRPr>
          </a:p>
        </p:txBody>
      </p:sp>
    </p:spTree>
    <p:extLst>
      <p:ext uri="{BB962C8B-B14F-4D97-AF65-F5344CB8AC3E}">
        <p14:creationId xmlns:p14="http://schemas.microsoft.com/office/powerpoint/2010/main" val="3511250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35"/>
        <p:cNvGrpSpPr/>
        <p:nvPr/>
      </p:nvGrpSpPr>
      <p:grpSpPr>
        <a:xfrm>
          <a:off x="0" y="0"/>
          <a:ext cx="0" cy="0"/>
          <a:chOff x="0" y="0"/>
          <a:chExt cx="0" cy="0"/>
        </a:xfrm>
      </p:grpSpPr>
      <p:grpSp>
        <p:nvGrpSpPr>
          <p:cNvPr id="2536" name="Google Shape;2536;p47"/>
          <p:cNvGrpSpPr/>
          <p:nvPr/>
        </p:nvGrpSpPr>
        <p:grpSpPr>
          <a:xfrm>
            <a:off x="7588110" y="2335017"/>
            <a:ext cx="2293973" cy="1363632"/>
            <a:chOff x="5427525" y="2698500"/>
            <a:chExt cx="1037950" cy="617000"/>
          </a:xfrm>
        </p:grpSpPr>
        <p:sp>
          <p:nvSpPr>
            <p:cNvPr id="2537" name="Google Shape;2537;p47"/>
            <p:cNvSpPr/>
            <p:nvPr/>
          </p:nvSpPr>
          <p:spPr>
            <a:xfrm>
              <a:off x="5427525" y="2698500"/>
              <a:ext cx="1037950" cy="617000"/>
            </a:xfrm>
            <a:custGeom>
              <a:avLst/>
              <a:gdLst/>
              <a:ahLst/>
              <a:cxnLst/>
              <a:rect l="l" t="t" r="r" b="b"/>
              <a:pathLst>
                <a:path w="41518" h="24680" extrusionOk="0">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5473300" y="2712925"/>
              <a:ext cx="941125" cy="557775"/>
            </a:xfrm>
            <a:custGeom>
              <a:avLst/>
              <a:gdLst/>
              <a:ahLst/>
              <a:cxnLst/>
              <a:rect l="l" t="t" r="r" b="b"/>
              <a:pathLst>
                <a:path w="37645" h="22311" extrusionOk="0">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5522400" y="2728450"/>
              <a:ext cx="864825" cy="511450"/>
            </a:xfrm>
            <a:custGeom>
              <a:avLst/>
              <a:gdLst/>
              <a:ahLst/>
              <a:cxnLst/>
              <a:rect l="l" t="t" r="r" b="b"/>
              <a:pathLst>
                <a:path w="34593" h="20458" extrusionOk="0">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5796800" y="3009625"/>
              <a:ext cx="20825" cy="30750"/>
            </a:xfrm>
            <a:custGeom>
              <a:avLst/>
              <a:gdLst/>
              <a:ahLst/>
              <a:cxnLst/>
              <a:rect l="l" t="t" r="r" b="b"/>
              <a:pathLst>
                <a:path w="833" h="1230" extrusionOk="0">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5960775" y="3079725"/>
              <a:ext cx="15275" cy="29825"/>
            </a:xfrm>
            <a:custGeom>
              <a:avLst/>
              <a:gdLst/>
              <a:ahLst/>
              <a:cxnLst/>
              <a:rect l="l" t="t" r="r" b="b"/>
              <a:pathLst>
                <a:path w="611" h="1193" extrusionOk="0">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6100050" y="3092150"/>
              <a:ext cx="17225" cy="24775"/>
            </a:xfrm>
            <a:custGeom>
              <a:avLst/>
              <a:gdLst/>
              <a:ahLst/>
              <a:cxnLst/>
              <a:rect l="l" t="t" r="r" b="b"/>
              <a:pathLst>
                <a:path w="689" h="991" extrusionOk="0">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6200775" y="3068700"/>
              <a:ext cx="15275" cy="31850"/>
            </a:xfrm>
            <a:custGeom>
              <a:avLst/>
              <a:gdLst/>
              <a:ahLst/>
              <a:cxnLst/>
              <a:rect l="l" t="t" r="r" b="b"/>
              <a:pathLst>
                <a:path w="611" h="1274" extrusionOk="0">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5900275" y="2959000"/>
              <a:ext cx="26400" cy="31150"/>
            </a:xfrm>
            <a:custGeom>
              <a:avLst/>
              <a:gdLst/>
              <a:ahLst/>
              <a:cxnLst/>
              <a:rect l="l" t="t" r="r" b="b"/>
              <a:pathLst>
                <a:path w="1056" h="1246" extrusionOk="0">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5661125" y="2864200"/>
              <a:ext cx="23050" cy="22050"/>
            </a:xfrm>
            <a:custGeom>
              <a:avLst/>
              <a:gdLst/>
              <a:ahLst/>
              <a:cxnLst/>
              <a:rect l="l" t="t" r="r" b="b"/>
              <a:pathLst>
                <a:path w="922" h="882" extrusionOk="0">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5725775" y="2965325"/>
              <a:ext cx="20850" cy="27300"/>
            </a:xfrm>
            <a:custGeom>
              <a:avLst/>
              <a:gdLst/>
              <a:ahLst/>
              <a:cxnLst/>
              <a:rect l="l" t="t" r="r" b="b"/>
              <a:pathLst>
                <a:path w="834" h="1092" extrusionOk="0">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5878925" y="3133025"/>
              <a:ext cx="15275" cy="20725"/>
            </a:xfrm>
            <a:custGeom>
              <a:avLst/>
              <a:gdLst/>
              <a:ahLst/>
              <a:cxnLst/>
              <a:rect l="l" t="t" r="r" b="b"/>
              <a:pathLst>
                <a:path w="611" h="829" extrusionOk="0">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6039300" y="3167100"/>
              <a:ext cx="15275" cy="28000"/>
            </a:xfrm>
            <a:custGeom>
              <a:avLst/>
              <a:gdLst/>
              <a:ahLst/>
              <a:cxnLst/>
              <a:rect l="l" t="t" r="r" b="b"/>
              <a:pathLst>
                <a:path w="611" h="1120" extrusionOk="0">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6054275" y="2997650"/>
              <a:ext cx="18325" cy="23000"/>
            </a:xfrm>
            <a:custGeom>
              <a:avLst/>
              <a:gdLst/>
              <a:ahLst/>
              <a:cxnLst/>
              <a:rect l="l" t="t" r="r" b="b"/>
              <a:pathLst>
                <a:path w="733" h="920" extrusionOk="0">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6165525" y="2998425"/>
              <a:ext cx="17225" cy="27475"/>
            </a:xfrm>
            <a:custGeom>
              <a:avLst/>
              <a:gdLst/>
              <a:ahLst/>
              <a:cxnLst/>
              <a:rect l="l" t="t" r="r" b="b"/>
              <a:pathLst>
                <a:path w="689" h="1099" extrusionOk="0">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6283725" y="3044875"/>
              <a:ext cx="13900" cy="26850"/>
            </a:xfrm>
            <a:custGeom>
              <a:avLst/>
              <a:gdLst/>
              <a:ahLst/>
              <a:cxnLst/>
              <a:rect l="l" t="t" r="r" b="b"/>
              <a:pathLst>
                <a:path w="556" h="1074" extrusionOk="0">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6163025" y="3151750"/>
              <a:ext cx="9750" cy="25475"/>
            </a:xfrm>
            <a:custGeom>
              <a:avLst/>
              <a:gdLst/>
              <a:ahLst/>
              <a:cxnLst/>
              <a:rect l="l" t="t" r="r" b="b"/>
              <a:pathLst>
                <a:path w="390" h="1019" extrusionOk="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5715225" y="3052550"/>
              <a:ext cx="22775" cy="21675"/>
            </a:xfrm>
            <a:custGeom>
              <a:avLst/>
              <a:gdLst/>
              <a:ahLst/>
              <a:cxnLst/>
              <a:rect l="l" t="t" r="r" b="b"/>
              <a:pathLst>
                <a:path w="911" h="867" extrusionOk="0">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5759625" y="2861125"/>
              <a:ext cx="21650" cy="20800"/>
            </a:xfrm>
            <a:custGeom>
              <a:avLst/>
              <a:gdLst/>
              <a:ahLst/>
              <a:cxnLst/>
              <a:rect l="l" t="t" r="r" b="b"/>
              <a:pathLst>
                <a:path w="866" h="832" extrusionOk="0">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5859225" y="2883275"/>
              <a:ext cx="20550" cy="22225"/>
            </a:xfrm>
            <a:custGeom>
              <a:avLst/>
              <a:gdLst/>
              <a:ahLst/>
              <a:cxnLst/>
              <a:rect l="l" t="t" r="r" b="b"/>
              <a:pathLst>
                <a:path w="822" h="889" extrusionOk="0">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6002175" y="2932125"/>
              <a:ext cx="23000" cy="30500"/>
            </a:xfrm>
            <a:custGeom>
              <a:avLst/>
              <a:gdLst/>
              <a:ahLst/>
              <a:cxnLst/>
              <a:rect l="l" t="t" r="r" b="b"/>
              <a:pathLst>
                <a:path w="920" h="1220" extrusionOk="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5866150" y="3047550"/>
              <a:ext cx="21400" cy="28850"/>
            </a:xfrm>
            <a:custGeom>
              <a:avLst/>
              <a:gdLst/>
              <a:ahLst/>
              <a:cxnLst/>
              <a:rect l="l" t="t" r="r" b="b"/>
              <a:pathLst>
                <a:path w="856" h="1154" extrusionOk="0">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5621725" y="2802750"/>
              <a:ext cx="22225" cy="27950"/>
            </a:xfrm>
            <a:custGeom>
              <a:avLst/>
              <a:gdLst/>
              <a:ahLst/>
              <a:cxnLst/>
              <a:rect l="l" t="t" r="r" b="b"/>
              <a:pathLst>
                <a:path w="889" h="1118" extrusionOk="0">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5650900" y="2964125"/>
              <a:ext cx="22175" cy="27250"/>
            </a:xfrm>
            <a:custGeom>
              <a:avLst/>
              <a:gdLst/>
              <a:ahLst/>
              <a:cxnLst/>
              <a:rect l="l" t="t" r="r" b="b"/>
              <a:pathLst>
                <a:path w="887" h="1090" extrusionOk="0">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5807350" y="3112275"/>
              <a:ext cx="12775" cy="22775"/>
            </a:xfrm>
            <a:custGeom>
              <a:avLst/>
              <a:gdLst/>
              <a:ahLst/>
              <a:cxnLst/>
              <a:rect l="l" t="t" r="r" b="b"/>
              <a:pathLst>
                <a:path w="511" h="911" extrusionOk="0">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6058700" y="3063825"/>
              <a:ext cx="13350" cy="24025"/>
            </a:xfrm>
            <a:custGeom>
              <a:avLst/>
              <a:gdLst/>
              <a:ahLst/>
              <a:cxnLst/>
              <a:rect l="l" t="t" r="r" b="b"/>
              <a:pathLst>
                <a:path w="534" h="961" extrusionOk="0">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6229625" y="3020150"/>
              <a:ext cx="8075" cy="19400"/>
            </a:xfrm>
            <a:custGeom>
              <a:avLst/>
              <a:gdLst/>
              <a:ahLst/>
              <a:cxnLst/>
              <a:rect l="l" t="t" r="r" b="b"/>
              <a:pathLst>
                <a:path w="323" h="776" extrusionOk="0">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5799400" y="2927700"/>
              <a:ext cx="17125" cy="21850"/>
            </a:xfrm>
            <a:custGeom>
              <a:avLst/>
              <a:gdLst/>
              <a:ahLst/>
              <a:cxnLst/>
              <a:rect l="l" t="t" r="r" b="b"/>
              <a:pathLst>
                <a:path w="685" h="874" extrusionOk="0">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5609525" y="2898125"/>
              <a:ext cx="11125" cy="13575"/>
            </a:xfrm>
            <a:custGeom>
              <a:avLst/>
              <a:gdLst/>
              <a:ahLst/>
              <a:cxnLst/>
              <a:rect l="l" t="t" r="r" b="b"/>
              <a:pathLst>
                <a:path w="445" h="543" extrusionOk="0">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5953275" y="3025450"/>
              <a:ext cx="8350" cy="13600"/>
            </a:xfrm>
            <a:custGeom>
              <a:avLst/>
              <a:gdLst/>
              <a:ahLst/>
              <a:cxnLst/>
              <a:rect l="l" t="t" r="r" b="b"/>
              <a:pathLst>
                <a:path w="334" h="544" extrusionOk="0">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5620625" y="2807800"/>
              <a:ext cx="459200" cy="161250"/>
            </a:xfrm>
            <a:custGeom>
              <a:avLst/>
              <a:gdLst/>
              <a:ahLst/>
              <a:cxnLst/>
              <a:rect l="l" t="t" r="r" b="b"/>
              <a:pathLst>
                <a:path w="18368" h="6450" extrusionOk="0">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6089775" y="2960000"/>
              <a:ext cx="151250" cy="55250"/>
            </a:xfrm>
            <a:custGeom>
              <a:avLst/>
              <a:gdLst/>
              <a:ahLst/>
              <a:cxnLst/>
              <a:rect l="l" t="t" r="r" b="b"/>
              <a:pathLst>
                <a:path w="6050" h="2210" extrusionOk="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8" name="Google Shape;2568;p47"/>
          <p:cNvSpPr txBox="1">
            <a:spLocks noGrp="1"/>
          </p:cNvSpPr>
          <p:nvPr>
            <p:ph type="title"/>
          </p:nvPr>
        </p:nvSpPr>
        <p:spPr>
          <a:xfrm>
            <a:off x="1594047" y="2381186"/>
            <a:ext cx="4747200" cy="107514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Solutions</a:t>
            </a:r>
            <a:endParaRPr dirty="0"/>
          </a:p>
        </p:txBody>
      </p:sp>
      <p:sp>
        <p:nvSpPr>
          <p:cNvPr id="2569" name="Google Shape;2569;p47"/>
          <p:cNvSpPr txBox="1">
            <a:spLocks noGrp="1"/>
          </p:cNvSpPr>
          <p:nvPr>
            <p:ph type="title" idx="2"/>
          </p:nvPr>
        </p:nvSpPr>
        <p:spPr>
          <a:xfrm>
            <a:off x="1594047" y="1493217"/>
            <a:ext cx="11922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Tree>
  </p:cSld>
  <p:clrMapOvr>
    <a:masterClrMapping/>
  </p:clrMapOvr>
</p:sld>
</file>

<file path=ppt/theme/theme1.xml><?xml version="1.0" encoding="utf-8"?>
<a:theme xmlns:a="http://schemas.openxmlformats.org/drawingml/2006/main" name="Nutrition and Healthy Eating Habits - Health - 10th grade by Slidesgo">
  <a:themeElements>
    <a:clrScheme name="Simple Light">
      <a:dk1>
        <a:srgbClr val="363636"/>
      </a:dk1>
      <a:lt1>
        <a:srgbClr val="FBF6E3"/>
      </a:lt1>
      <a:dk2>
        <a:srgbClr val="FFFFFF"/>
      </a:dk2>
      <a:lt2>
        <a:srgbClr val="056854"/>
      </a:lt2>
      <a:accent1>
        <a:srgbClr val="EFDEB4"/>
      </a:accent1>
      <a:accent2>
        <a:srgbClr val="C2CF98"/>
      </a:accent2>
      <a:accent3>
        <a:srgbClr val="62A38B"/>
      </a:accent3>
      <a:accent4>
        <a:srgbClr val="DA325D"/>
      </a:accent4>
      <a:accent5>
        <a:srgbClr val="F58A5E"/>
      </a:accent5>
      <a:accent6>
        <a:srgbClr val="F9D45F"/>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600</Words>
  <Application>Microsoft Office PowerPoint</Application>
  <PresentationFormat>On-screen Show (16:9)</PresentationFormat>
  <Paragraphs>93</Paragraphs>
  <Slides>21</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Microsoft YaHei</vt:lpstr>
      <vt:lpstr>Nunito Light</vt:lpstr>
      <vt:lpstr>DM Sans</vt:lpstr>
      <vt:lpstr>Bebas Neue</vt:lpstr>
      <vt:lpstr>Arial</vt:lpstr>
      <vt:lpstr>Outfit ExtraBold</vt:lpstr>
      <vt:lpstr>Anaheim</vt:lpstr>
      <vt:lpstr>Outfit</vt:lpstr>
      <vt:lpstr>Microsoft YaHei UI</vt:lpstr>
      <vt:lpstr>Nutrition and Healthy Eating Habits - Health - 10th grade by Slidesgo</vt:lpstr>
      <vt:lpstr>Food-Stat</vt:lpstr>
      <vt:lpstr>Our team</vt:lpstr>
      <vt:lpstr>Table of contents</vt:lpstr>
      <vt:lpstr>Problem Statement</vt:lpstr>
      <vt:lpstr>False Advertising/Marketing</vt:lpstr>
      <vt:lpstr>Informed Choices</vt:lpstr>
      <vt:lpstr>Nutritional Needs</vt:lpstr>
      <vt:lpstr>Lack of Personalization</vt:lpstr>
      <vt:lpstr>Solutions</vt:lpstr>
      <vt:lpstr>PowerPoint Presentation</vt:lpstr>
      <vt:lpstr>Technology Stack</vt:lpstr>
      <vt:lpstr>PowerPoint Presentation</vt:lpstr>
      <vt:lpstr>Flow Diagram</vt:lpstr>
      <vt:lpstr>PowerPoint Presentation</vt:lpstr>
      <vt:lpstr>Impact &amp; Benfits</vt:lpstr>
      <vt:lpstr>PowerPoint Presentation</vt:lpstr>
      <vt:lpstr>PowerPoint Presentation</vt:lpstr>
      <vt:lpstr>Health Outcomes</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Shivesh Kumar Dhiman</dc:creator>
  <cp:lastModifiedBy>Shivesh Kumar Dhiman</cp:lastModifiedBy>
  <cp:revision>6</cp:revision>
  <dcterms:modified xsi:type="dcterms:W3CDTF">2025-04-08T16:53:38Z</dcterms:modified>
</cp:coreProperties>
</file>